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95" r:id="rId5"/>
    <p:sldId id="290" r:id="rId6"/>
    <p:sldId id="256" r:id="rId7"/>
    <p:sldId id="258" r:id="rId8"/>
    <p:sldId id="296" r:id="rId9"/>
    <p:sldId id="329" r:id="rId10"/>
    <p:sldId id="326" r:id="rId11"/>
    <p:sldId id="325" r:id="rId12"/>
    <p:sldId id="298" r:id="rId13"/>
    <p:sldId id="318" r:id="rId14"/>
    <p:sldId id="331" r:id="rId15"/>
    <p:sldId id="335" r:id="rId16"/>
    <p:sldId id="334" r:id="rId17"/>
    <p:sldId id="336" r:id="rId18"/>
    <p:sldId id="337" r:id="rId19"/>
    <p:sldId id="332" r:id="rId20"/>
    <p:sldId id="333" r:id="rId21"/>
    <p:sldId id="339" r:id="rId22"/>
    <p:sldId id="34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singh" initials="ss" lastIdx="1" clrIdx="0">
    <p:extLst>
      <p:ext uri="{19B8F6BF-5375-455C-9EA6-DF929625EA0E}">
        <p15:presenceInfo xmlns:p15="http://schemas.microsoft.com/office/powerpoint/2012/main" userId="d2ba2cb78d5278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36"/>
    <a:srgbClr val="103350"/>
    <a:srgbClr val="0C4360"/>
    <a:srgbClr val="00243A"/>
    <a:srgbClr val="5B2405"/>
    <a:srgbClr val="0C75AC"/>
    <a:srgbClr val="1B6872"/>
    <a:srgbClr val="63B7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118" autoAdjust="0"/>
  </p:normalViewPr>
  <p:slideViewPr>
    <p:cSldViewPr snapToGrid="0">
      <p:cViewPr varScale="1">
        <p:scale>
          <a:sx n="82" d="100"/>
          <a:sy n="82" d="100"/>
        </p:scale>
        <p:origin x="658" y="8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shnu Kumari sahu" userId="7bd9581fbe3650ca" providerId="LiveId" clId="{90764326-43A7-47B7-8265-B93922C8A7B1}"/>
    <pc:docChg chg="undo custSel addSld modSld modMainMaster modSection">
      <pc:chgData name="Bishnu Kumari sahu" userId="7bd9581fbe3650ca" providerId="LiveId" clId="{90764326-43A7-47B7-8265-B93922C8A7B1}" dt="2024-10-08T06:07:21.840" v="818" actId="113"/>
      <pc:docMkLst>
        <pc:docMk/>
      </pc:docMkLst>
      <pc:sldChg chg="modSp mod setBg">
        <pc:chgData name="Bishnu Kumari sahu" userId="7bd9581fbe3650ca" providerId="LiveId" clId="{90764326-43A7-47B7-8265-B93922C8A7B1}" dt="2024-10-06T09:09:04.509" v="298" actId="207"/>
        <pc:sldMkLst>
          <pc:docMk/>
          <pc:sldMk cId="3946934594" sldId="256"/>
        </pc:sldMkLst>
        <pc:spChg chg="mod">
          <ac:chgData name="Bishnu Kumari sahu" userId="7bd9581fbe3650ca" providerId="LiveId" clId="{90764326-43A7-47B7-8265-B93922C8A7B1}" dt="2024-10-06T09:09:04.509" v="298" actId="207"/>
          <ac:spMkLst>
            <pc:docMk/>
            <pc:sldMk cId="3946934594" sldId="256"/>
            <ac:spMk id="2" creationId="{632BE5BF-9922-45FB-8F3F-4446D40A051B}"/>
          </ac:spMkLst>
        </pc:spChg>
        <pc:spChg chg="mod">
          <ac:chgData name="Bishnu Kumari sahu" userId="7bd9581fbe3650ca" providerId="LiveId" clId="{90764326-43A7-47B7-8265-B93922C8A7B1}" dt="2024-10-06T09:06:16.161" v="274" actId="403"/>
          <ac:spMkLst>
            <pc:docMk/>
            <pc:sldMk cId="3946934594" sldId="256"/>
            <ac:spMk id="3" creationId="{0D537F64-4C96-4AA8-BB21-E8053A3186DD}"/>
          </ac:spMkLst>
        </pc:spChg>
      </pc:sldChg>
      <pc:sldChg chg="modSp mod setBg">
        <pc:chgData name="Bishnu Kumari sahu" userId="7bd9581fbe3650ca" providerId="LiveId" clId="{90764326-43A7-47B7-8265-B93922C8A7B1}" dt="2024-10-08T05:48:27.112" v="713"/>
        <pc:sldMkLst>
          <pc:docMk/>
          <pc:sldMk cId="3733486012" sldId="258"/>
        </pc:sldMkLst>
        <pc:spChg chg="mod">
          <ac:chgData name="Bishnu Kumari sahu" userId="7bd9581fbe3650ca" providerId="LiveId" clId="{90764326-43A7-47B7-8265-B93922C8A7B1}" dt="2024-10-06T09:06:43.451" v="279" actId="1076"/>
          <ac:spMkLst>
            <pc:docMk/>
            <pc:sldMk cId="3733486012" sldId="258"/>
            <ac:spMk id="3" creationId="{54C83C64-C341-E013-6330-CF82C2A90CC9}"/>
          </ac:spMkLst>
        </pc:spChg>
        <pc:spChg chg="mod">
          <ac:chgData name="Bishnu Kumari sahu" userId="7bd9581fbe3650ca" providerId="LiveId" clId="{90764326-43A7-47B7-8265-B93922C8A7B1}" dt="2024-10-06T09:09:10.769" v="299" actId="207"/>
          <ac:spMkLst>
            <pc:docMk/>
            <pc:sldMk cId="3733486012" sldId="258"/>
            <ac:spMk id="7" creationId="{7875C19A-1AAE-476A-A316-A2CF92D763D3}"/>
          </ac:spMkLst>
        </pc:spChg>
      </pc:sldChg>
      <pc:sldChg chg="modSp mod">
        <pc:chgData name="Bishnu Kumari sahu" userId="7bd9581fbe3650ca" providerId="LiveId" clId="{90764326-43A7-47B7-8265-B93922C8A7B1}" dt="2024-10-06T09:12:40.687" v="342" actId="207"/>
        <pc:sldMkLst>
          <pc:docMk/>
          <pc:sldMk cId="44069682" sldId="268"/>
        </pc:sldMkLst>
        <pc:spChg chg="mod">
          <ac:chgData name="Bishnu Kumari sahu" userId="7bd9581fbe3650ca" providerId="LiveId" clId="{90764326-43A7-47B7-8265-B93922C8A7B1}" dt="2024-10-06T09:12:40.687" v="342" actId="207"/>
          <ac:spMkLst>
            <pc:docMk/>
            <pc:sldMk cId="44069682" sldId="268"/>
            <ac:spMk id="2" creationId="{632BE5BF-9922-45FB-8F3F-4446D40A051B}"/>
          </ac:spMkLst>
        </pc:spChg>
      </pc:sldChg>
      <pc:sldChg chg="modSp mod">
        <pc:chgData name="Bishnu Kumari sahu" userId="7bd9581fbe3650ca" providerId="LiveId" clId="{90764326-43A7-47B7-8265-B93922C8A7B1}" dt="2024-10-06T09:08:44.565" v="296" actId="207"/>
        <pc:sldMkLst>
          <pc:docMk/>
          <pc:sldMk cId="2375954086" sldId="286"/>
        </pc:sldMkLst>
        <pc:spChg chg="mod">
          <ac:chgData name="Bishnu Kumari sahu" userId="7bd9581fbe3650ca" providerId="LiveId" clId="{90764326-43A7-47B7-8265-B93922C8A7B1}" dt="2024-10-06T09:08:19.971" v="293" actId="255"/>
          <ac:spMkLst>
            <pc:docMk/>
            <pc:sldMk cId="2375954086" sldId="286"/>
            <ac:spMk id="5" creationId="{DD913B09-39C4-4953-28EF-9284D440FF0E}"/>
          </ac:spMkLst>
        </pc:spChg>
        <pc:spChg chg="mod">
          <ac:chgData name="Bishnu Kumari sahu" userId="7bd9581fbe3650ca" providerId="LiveId" clId="{90764326-43A7-47B7-8265-B93922C8A7B1}" dt="2024-10-06T09:08:44.565" v="296" actId="207"/>
          <ac:spMkLst>
            <pc:docMk/>
            <pc:sldMk cId="2375954086" sldId="286"/>
            <ac:spMk id="6" creationId="{C1BC6ABE-DE72-B29B-8164-F2036DEFE5A3}"/>
          </ac:spMkLst>
        </pc:spChg>
        <pc:spChg chg="mod">
          <ac:chgData name="Bishnu Kumari sahu" userId="7bd9581fbe3650ca" providerId="LiveId" clId="{90764326-43A7-47B7-8265-B93922C8A7B1}" dt="2024-10-06T09:08:30.770" v="295" actId="255"/>
          <ac:spMkLst>
            <pc:docMk/>
            <pc:sldMk cId="2375954086" sldId="286"/>
            <ac:spMk id="7" creationId="{5C85CA77-6F01-D631-5B50-28DBCAFBA024}"/>
          </ac:spMkLst>
        </pc:spChg>
        <pc:picChg chg="mod">
          <ac:chgData name="Bishnu Kumari sahu" userId="7bd9581fbe3650ca" providerId="LiveId" clId="{90764326-43A7-47B7-8265-B93922C8A7B1}" dt="2024-10-06T09:07:50.429" v="287" actId="1076"/>
          <ac:picMkLst>
            <pc:docMk/>
            <pc:sldMk cId="2375954086" sldId="286"/>
            <ac:picMk id="10" creationId="{8263C394-3721-7EA6-0627-3FDE9E0AC6F3}"/>
          </ac:picMkLst>
        </pc:picChg>
      </pc:sldChg>
      <pc:sldChg chg="modSp mod setBg">
        <pc:chgData name="Bishnu Kumari sahu" userId="7bd9581fbe3650ca" providerId="LiveId" clId="{90764326-43A7-47B7-8265-B93922C8A7B1}" dt="2024-10-08T06:00:45.180" v="758" actId="1076"/>
        <pc:sldMkLst>
          <pc:docMk/>
          <pc:sldMk cId="3575990213" sldId="290"/>
        </pc:sldMkLst>
        <pc:spChg chg="mod">
          <ac:chgData name="Bishnu Kumari sahu" userId="7bd9581fbe3650ca" providerId="LiveId" clId="{90764326-43A7-47B7-8265-B93922C8A7B1}" dt="2024-10-08T06:00:45.180" v="758" actId="1076"/>
          <ac:spMkLst>
            <pc:docMk/>
            <pc:sldMk cId="3575990213" sldId="290"/>
            <ac:spMk id="2" creationId="{AA4A77BE-45BD-BA27-4C52-3BD1238C4F2F}"/>
          </ac:spMkLst>
        </pc:spChg>
        <pc:spChg chg="mod">
          <ac:chgData name="Bishnu Kumari sahu" userId="7bd9581fbe3650ca" providerId="LiveId" clId="{90764326-43A7-47B7-8265-B93922C8A7B1}" dt="2024-10-08T06:00:40.626" v="757" actId="1076"/>
          <ac:spMkLst>
            <pc:docMk/>
            <pc:sldMk cId="3575990213" sldId="290"/>
            <ac:spMk id="4" creationId="{4B39D859-33FF-05C6-7D36-BC5B44A20B93}"/>
          </ac:spMkLst>
        </pc:spChg>
      </pc:sldChg>
      <pc:sldChg chg="addSp delSp modSp mod modTransition setBg modAnim">
        <pc:chgData name="Bishnu Kumari sahu" userId="7bd9581fbe3650ca" providerId="LiveId" clId="{90764326-43A7-47B7-8265-B93922C8A7B1}" dt="2024-10-08T06:07:21.840" v="818" actId="113"/>
        <pc:sldMkLst>
          <pc:docMk/>
          <pc:sldMk cId="256267408" sldId="295"/>
        </pc:sldMkLst>
        <pc:spChg chg="del mod">
          <ac:chgData name="Bishnu Kumari sahu" userId="7bd9581fbe3650ca" providerId="LiveId" clId="{90764326-43A7-47B7-8265-B93922C8A7B1}" dt="2024-10-06T09:02:10.527" v="242" actId="478"/>
          <ac:spMkLst>
            <pc:docMk/>
            <pc:sldMk cId="256267408" sldId="295"/>
            <ac:spMk id="2" creationId="{02A26C98-3DD1-7FA5-803A-6586DA1EEC3E}"/>
          </ac:spMkLst>
        </pc:spChg>
        <pc:spChg chg="add del mod">
          <ac:chgData name="Bishnu Kumari sahu" userId="7bd9581fbe3650ca" providerId="LiveId" clId="{90764326-43A7-47B7-8265-B93922C8A7B1}" dt="2024-10-06T09:04:18.321" v="263" actId="478"/>
          <ac:spMkLst>
            <pc:docMk/>
            <pc:sldMk cId="256267408" sldId="295"/>
            <ac:spMk id="3" creationId="{7C68F908-30E7-BB8D-B017-39C8349B0A7C}"/>
          </ac:spMkLst>
        </pc:spChg>
        <pc:spChg chg="add del mod">
          <ac:chgData name="Bishnu Kumari sahu" userId="7bd9581fbe3650ca" providerId="LiveId" clId="{90764326-43A7-47B7-8265-B93922C8A7B1}" dt="2024-10-08T05:58:42.863" v="741" actId="478"/>
          <ac:spMkLst>
            <pc:docMk/>
            <pc:sldMk cId="256267408" sldId="295"/>
            <ac:spMk id="3" creationId="{C12C0FF6-04AB-FC6C-C5C3-79BD5305E6A5}"/>
          </ac:spMkLst>
        </pc:spChg>
        <pc:spChg chg="add del mod">
          <ac:chgData name="Bishnu Kumari sahu" userId="7bd9581fbe3650ca" providerId="LiveId" clId="{90764326-43A7-47B7-8265-B93922C8A7B1}" dt="2024-10-06T05:50:02.337" v="106" actId="478"/>
          <ac:spMkLst>
            <pc:docMk/>
            <pc:sldMk cId="256267408" sldId="295"/>
            <ac:spMk id="5" creationId="{C8187345-49E3-42E6-A898-E2F5075CD59E}"/>
          </ac:spMkLst>
        </pc:spChg>
        <pc:spChg chg="add del mod">
          <ac:chgData name="Bishnu Kumari sahu" userId="7bd9581fbe3650ca" providerId="LiveId" clId="{90764326-43A7-47B7-8265-B93922C8A7B1}" dt="2024-10-06T05:51:34.606" v="122" actId="478"/>
          <ac:spMkLst>
            <pc:docMk/>
            <pc:sldMk cId="256267408" sldId="295"/>
            <ac:spMk id="7" creationId="{22D707A8-C333-71D5-3370-84B9E40ECB69}"/>
          </ac:spMkLst>
        </pc:spChg>
        <pc:spChg chg="add del mod">
          <ac:chgData name="Bishnu Kumari sahu" userId="7bd9581fbe3650ca" providerId="LiveId" clId="{90764326-43A7-47B7-8265-B93922C8A7B1}" dt="2024-10-06T08:53:11.298" v="137" actId="478"/>
          <ac:spMkLst>
            <pc:docMk/>
            <pc:sldMk cId="256267408" sldId="295"/>
            <ac:spMk id="9" creationId="{D4CEDFB4-2ECB-58E2-7C0A-FDBDD102383D}"/>
          </ac:spMkLst>
        </pc:spChg>
        <pc:spChg chg="add del mod">
          <ac:chgData name="Bishnu Kumari sahu" userId="7bd9581fbe3650ca" providerId="LiveId" clId="{90764326-43A7-47B7-8265-B93922C8A7B1}" dt="2024-10-08T06:07:21.840" v="818" actId="113"/>
          <ac:spMkLst>
            <pc:docMk/>
            <pc:sldMk cId="256267408" sldId="295"/>
            <ac:spMk id="10" creationId="{B29E3E83-1A1D-0FC7-37A5-EC36ACFD80EB}"/>
          </ac:spMkLst>
        </pc:spChg>
        <pc:spChg chg="add del mod">
          <ac:chgData name="Bishnu Kumari sahu" userId="7bd9581fbe3650ca" providerId="LiveId" clId="{90764326-43A7-47B7-8265-B93922C8A7B1}" dt="2024-10-06T09:03:01.265" v="255" actId="478"/>
          <ac:spMkLst>
            <pc:docMk/>
            <pc:sldMk cId="256267408" sldId="295"/>
            <ac:spMk id="11" creationId="{647CFAAC-17B9-0BCB-C77E-56CDD573FCB6}"/>
          </ac:spMkLst>
        </pc:spChg>
        <pc:spChg chg="add mod">
          <ac:chgData name="Bishnu Kumari sahu" userId="7bd9581fbe3650ca" providerId="LiveId" clId="{90764326-43A7-47B7-8265-B93922C8A7B1}" dt="2024-10-08T06:07:13.385" v="817" actId="207"/>
          <ac:spMkLst>
            <pc:docMk/>
            <pc:sldMk cId="256267408" sldId="295"/>
            <ac:spMk id="12" creationId="{A68EA8FC-5D0E-EA89-8ABE-B4ABDDEE8B6F}"/>
          </ac:spMkLst>
        </pc:spChg>
        <pc:spChg chg="add del mod">
          <ac:chgData name="Bishnu Kumari sahu" userId="7bd9581fbe3650ca" providerId="LiveId" clId="{90764326-43A7-47B7-8265-B93922C8A7B1}" dt="2024-10-06T09:04:23.007" v="264" actId="478"/>
          <ac:spMkLst>
            <pc:docMk/>
            <pc:sldMk cId="256267408" sldId="295"/>
            <ac:spMk id="14" creationId="{38E7C2F8-6775-8801-F2F9-8E23AF02C9F0}"/>
          </ac:spMkLst>
        </pc:spChg>
        <pc:graphicFrameChg chg="add mod">
          <ac:chgData name="Bishnu Kumari sahu" userId="7bd9581fbe3650ca" providerId="LiveId" clId="{90764326-43A7-47B7-8265-B93922C8A7B1}" dt="2024-10-08T05:56:37.244" v="728" actId="12084"/>
          <ac:graphicFrameMkLst>
            <pc:docMk/>
            <pc:sldMk cId="256267408" sldId="295"/>
            <ac:graphicFrameMk id="2" creationId="{13AE4700-F34F-1A2D-0050-47B637198553}"/>
          </ac:graphicFrameMkLst>
        </pc:graphicFrameChg>
      </pc:sldChg>
      <pc:sldChg chg="modSp mod">
        <pc:chgData name="Bishnu Kumari sahu" userId="7bd9581fbe3650ca" providerId="LiveId" clId="{90764326-43A7-47B7-8265-B93922C8A7B1}" dt="2024-10-06T09:09:18.306" v="300" actId="207"/>
        <pc:sldMkLst>
          <pc:docMk/>
          <pc:sldMk cId="2388420664" sldId="296"/>
        </pc:sldMkLst>
        <pc:spChg chg="mod">
          <ac:chgData name="Bishnu Kumari sahu" userId="7bd9581fbe3650ca" providerId="LiveId" clId="{90764326-43A7-47B7-8265-B93922C8A7B1}" dt="2024-10-06T08:58:03.047" v="208" actId="1076"/>
          <ac:spMkLst>
            <pc:docMk/>
            <pc:sldMk cId="2388420664" sldId="296"/>
            <ac:spMk id="5" creationId="{5B989E49-E87C-2120-BB6D-0219CDD9A1FB}"/>
          </ac:spMkLst>
        </pc:spChg>
        <pc:spChg chg="mod">
          <ac:chgData name="Bishnu Kumari sahu" userId="7bd9581fbe3650ca" providerId="LiveId" clId="{90764326-43A7-47B7-8265-B93922C8A7B1}" dt="2024-10-06T09:09:18.306" v="300" actId="207"/>
          <ac:spMkLst>
            <pc:docMk/>
            <pc:sldMk cId="2388420664" sldId="296"/>
            <ac:spMk id="7" creationId="{7875C19A-1AAE-476A-A316-A2CF92D763D3}"/>
          </ac:spMkLst>
        </pc:spChg>
      </pc:sldChg>
      <pc:sldChg chg="modSp mod">
        <pc:chgData name="Bishnu Kumari sahu" userId="7bd9581fbe3650ca" providerId="LiveId" clId="{90764326-43A7-47B7-8265-B93922C8A7B1}" dt="2024-10-06T09:10:14.410" v="311" actId="207"/>
        <pc:sldMkLst>
          <pc:docMk/>
          <pc:sldMk cId="1164851274" sldId="298"/>
        </pc:sldMkLst>
        <pc:spChg chg="mod">
          <ac:chgData name="Bishnu Kumari sahu" userId="7bd9581fbe3650ca" providerId="LiveId" clId="{90764326-43A7-47B7-8265-B93922C8A7B1}" dt="2024-10-06T09:10:14.410" v="311" actId="207"/>
          <ac:spMkLst>
            <pc:docMk/>
            <pc:sldMk cId="1164851274" sldId="298"/>
            <ac:spMk id="7" creationId="{D085BA37-D021-D467-A81B-6F2554CAFCC7}"/>
          </ac:spMkLst>
        </pc:spChg>
      </pc:sldChg>
      <pc:sldChg chg="modSp mod">
        <pc:chgData name="Bishnu Kumari sahu" userId="7bd9581fbe3650ca" providerId="LiveId" clId="{90764326-43A7-47B7-8265-B93922C8A7B1}" dt="2024-10-06T09:11:20.975" v="330" actId="20577"/>
        <pc:sldMkLst>
          <pc:docMk/>
          <pc:sldMk cId="2283525103" sldId="300"/>
        </pc:sldMkLst>
        <pc:spChg chg="mod">
          <ac:chgData name="Bishnu Kumari sahu" userId="7bd9581fbe3650ca" providerId="LiveId" clId="{90764326-43A7-47B7-8265-B93922C8A7B1}" dt="2024-10-06T09:10:29.930" v="314" actId="1076"/>
          <ac:spMkLst>
            <pc:docMk/>
            <pc:sldMk cId="2283525103" sldId="300"/>
            <ac:spMk id="3" creationId="{24C135D7-CC84-688B-D446-F3E79934B4CB}"/>
          </ac:spMkLst>
        </pc:spChg>
        <pc:spChg chg="mod">
          <ac:chgData name="Bishnu Kumari sahu" userId="7bd9581fbe3650ca" providerId="LiveId" clId="{90764326-43A7-47B7-8265-B93922C8A7B1}" dt="2024-10-06T09:11:20.975" v="330" actId="20577"/>
          <ac:spMkLst>
            <pc:docMk/>
            <pc:sldMk cId="2283525103" sldId="300"/>
            <ac:spMk id="4" creationId="{59CAD30B-0483-D298-C704-D1A6C2A48CDA}"/>
          </ac:spMkLst>
        </pc:spChg>
      </pc:sldChg>
      <pc:sldChg chg="modSp mod">
        <pc:chgData name="Bishnu Kumari sahu" userId="7bd9581fbe3650ca" providerId="LiveId" clId="{90764326-43A7-47B7-8265-B93922C8A7B1}" dt="2024-10-06T09:12:03.325" v="336" actId="207"/>
        <pc:sldMkLst>
          <pc:docMk/>
          <pc:sldMk cId="2820056923" sldId="319"/>
        </pc:sldMkLst>
        <pc:spChg chg="mod">
          <ac:chgData name="Bishnu Kumari sahu" userId="7bd9581fbe3650ca" providerId="LiveId" clId="{90764326-43A7-47B7-8265-B93922C8A7B1}" dt="2024-10-06T09:12:03.325" v="336" actId="207"/>
          <ac:spMkLst>
            <pc:docMk/>
            <pc:sldMk cId="2820056923" sldId="319"/>
            <ac:spMk id="2" creationId="{62AA1BA1-3797-19F9-E594-A15962AF9418}"/>
          </ac:spMkLst>
        </pc:spChg>
        <pc:spChg chg="mod">
          <ac:chgData name="Bishnu Kumari sahu" userId="7bd9581fbe3650ca" providerId="LiveId" clId="{90764326-43A7-47B7-8265-B93922C8A7B1}" dt="2024-10-06T09:11:54.856" v="334" actId="1076"/>
          <ac:spMkLst>
            <pc:docMk/>
            <pc:sldMk cId="2820056923" sldId="319"/>
            <ac:spMk id="3" creationId="{4BA57B51-1FB6-1F70-6F09-5F91238EB396}"/>
          </ac:spMkLst>
        </pc:spChg>
      </pc:sldChg>
      <pc:sldChg chg="modSp mod">
        <pc:chgData name="Bishnu Kumari sahu" userId="7bd9581fbe3650ca" providerId="LiveId" clId="{90764326-43A7-47B7-8265-B93922C8A7B1}" dt="2024-10-06T08:59:05.512" v="214" actId="207"/>
        <pc:sldMkLst>
          <pc:docMk/>
          <pc:sldMk cId="2096734748" sldId="320"/>
        </pc:sldMkLst>
        <pc:spChg chg="mod">
          <ac:chgData name="Bishnu Kumari sahu" userId="7bd9581fbe3650ca" providerId="LiveId" clId="{90764326-43A7-47B7-8265-B93922C8A7B1}" dt="2024-10-06T08:59:05.512" v="214" actId="207"/>
          <ac:spMkLst>
            <pc:docMk/>
            <pc:sldMk cId="2096734748" sldId="320"/>
            <ac:spMk id="7" creationId="{98268BBA-AEB0-7829-A47D-19A17D0CB9C9}"/>
          </ac:spMkLst>
        </pc:spChg>
      </pc:sldChg>
      <pc:sldChg chg="modSp mod">
        <pc:chgData name="Bishnu Kumari sahu" userId="7bd9581fbe3650ca" providerId="LiveId" clId="{90764326-43A7-47B7-8265-B93922C8A7B1}" dt="2024-10-06T08:59:17.398" v="217" actId="207"/>
        <pc:sldMkLst>
          <pc:docMk/>
          <pc:sldMk cId="690557989" sldId="321"/>
        </pc:sldMkLst>
        <pc:spChg chg="mod">
          <ac:chgData name="Bishnu Kumari sahu" userId="7bd9581fbe3650ca" providerId="LiveId" clId="{90764326-43A7-47B7-8265-B93922C8A7B1}" dt="2024-10-06T08:59:17.398" v="217" actId="207"/>
          <ac:spMkLst>
            <pc:docMk/>
            <pc:sldMk cId="690557989" sldId="321"/>
            <ac:spMk id="6" creationId="{7FB8B524-E1B4-D4F4-6A05-8F3542D95123}"/>
          </ac:spMkLst>
        </pc:spChg>
      </pc:sldChg>
      <pc:sldChg chg="modSp mod">
        <pc:chgData name="Bishnu Kumari sahu" userId="7bd9581fbe3650ca" providerId="LiveId" clId="{90764326-43A7-47B7-8265-B93922C8A7B1}" dt="2024-10-06T08:59:30.667" v="220" actId="207"/>
        <pc:sldMkLst>
          <pc:docMk/>
          <pc:sldMk cId="537884127" sldId="322"/>
        </pc:sldMkLst>
        <pc:spChg chg="mod">
          <ac:chgData name="Bishnu Kumari sahu" userId="7bd9581fbe3650ca" providerId="LiveId" clId="{90764326-43A7-47B7-8265-B93922C8A7B1}" dt="2024-10-06T08:59:30.667" v="220" actId="207"/>
          <ac:spMkLst>
            <pc:docMk/>
            <pc:sldMk cId="537884127" sldId="322"/>
            <ac:spMk id="4" creationId="{1AD74219-6B0E-0B5E-7A3E-E6EA731589C8}"/>
          </ac:spMkLst>
        </pc:spChg>
      </pc:sldChg>
      <pc:sldChg chg="modSp mod">
        <pc:chgData name="Bishnu Kumari sahu" userId="7bd9581fbe3650ca" providerId="LiveId" clId="{90764326-43A7-47B7-8265-B93922C8A7B1}" dt="2024-10-06T09:12:20.641" v="339" actId="207"/>
        <pc:sldMkLst>
          <pc:docMk/>
          <pc:sldMk cId="3262190069" sldId="323"/>
        </pc:sldMkLst>
        <pc:spChg chg="mod">
          <ac:chgData name="Bishnu Kumari sahu" userId="7bd9581fbe3650ca" providerId="LiveId" clId="{90764326-43A7-47B7-8265-B93922C8A7B1}" dt="2024-10-06T09:12:20.641" v="339" actId="207"/>
          <ac:spMkLst>
            <pc:docMk/>
            <pc:sldMk cId="3262190069" sldId="323"/>
            <ac:spMk id="2" creationId="{7F90667B-FCA6-16E5-3267-6EF20E5427FE}"/>
          </ac:spMkLst>
        </pc:spChg>
        <pc:picChg chg="mod">
          <ac:chgData name="Bishnu Kumari sahu" userId="7bd9581fbe3650ca" providerId="LiveId" clId="{90764326-43A7-47B7-8265-B93922C8A7B1}" dt="2024-10-05T12:21:12.021" v="16" actId="1076"/>
          <ac:picMkLst>
            <pc:docMk/>
            <pc:sldMk cId="3262190069" sldId="323"/>
            <ac:picMk id="11" creationId="{292DEA71-9315-05E0-EFB4-615F41C5EF13}"/>
          </ac:picMkLst>
        </pc:picChg>
      </pc:sldChg>
      <pc:sldChg chg="modSp mod">
        <pc:chgData name="Bishnu Kumari sahu" userId="7bd9581fbe3650ca" providerId="LiveId" clId="{90764326-43A7-47B7-8265-B93922C8A7B1}" dt="2024-10-06T09:12:29.506" v="340" actId="207"/>
        <pc:sldMkLst>
          <pc:docMk/>
          <pc:sldMk cId="2905466663" sldId="324"/>
        </pc:sldMkLst>
        <pc:spChg chg="mod">
          <ac:chgData name="Bishnu Kumari sahu" userId="7bd9581fbe3650ca" providerId="LiveId" clId="{90764326-43A7-47B7-8265-B93922C8A7B1}" dt="2024-10-06T09:12:29.506" v="340" actId="207"/>
          <ac:spMkLst>
            <pc:docMk/>
            <pc:sldMk cId="2905466663" sldId="324"/>
            <ac:spMk id="2" creationId="{FCC2F72F-B2F5-C351-CE2E-23DA24E3F666}"/>
          </ac:spMkLst>
        </pc:spChg>
      </pc:sldChg>
      <pc:sldChg chg="modSp mod">
        <pc:chgData name="Bishnu Kumari sahu" userId="7bd9581fbe3650ca" providerId="LiveId" clId="{90764326-43A7-47B7-8265-B93922C8A7B1}" dt="2024-10-06T09:10:03.032" v="309" actId="207"/>
        <pc:sldMkLst>
          <pc:docMk/>
          <pc:sldMk cId="2902955832" sldId="325"/>
        </pc:sldMkLst>
        <pc:spChg chg="mod">
          <ac:chgData name="Bishnu Kumari sahu" userId="7bd9581fbe3650ca" providerId="LiveId" clId="{90764326-43A7-47B7-8265-B93922C8A7B1}" dt="2024-10-06T09:09:51.527" v="306" actId="14100"/>
          <ac:spMkLst>
            <pc:docMk/>
            <pc:sldMk cId="2902955832" sldId="325"/>
            <ac:spMk id="2" creationId="{57A6B8E1-9C5D-FB5D-5633-826CF6A00F7A}"/>
          </ac:spMkLst>
        </pc:spChg>
        <pc:spChg chg="mod">
          <ac:chgData name="Bishnu Kumari sahu" userId="7bd9581fbe3650ca" providerId="LiveId" clId="{90764326-43A7-47B7-8265-B93922C8A7B1}" dt="2024-10-06T09:10:03.032" v="309" actId="207"/>
          <ac:spMkLst>
            <pc:docMk/>
            <pc:sldMk cId="2902955832" sldId="325"/>
            <ac:spMk id="4" creationId="{CC9FDF9C-18E8-CD36-AB1F-B6464DE61778}"/>
          </ac:spMkLst>
        </pc:spChg>
      </pc:sldChg>
      <pc:sldChg chg="modSp mod">
        <pc:chgData name="Bishnu Kumari sahu" userId="7bd9581fbe3650ca" providerId="LiveId" clId="{90764326-43A7-47B7-8265-B93922C8A7B1}" dt="2024-10-06T09:09:41.679" v="305" actId="14100"/>
        <pc:sldMkLst>
          <pc:docMk/>
          <pc:sldMk cId="2625750988" sldId="326"/>
        </pc:sldMkLst>
        <pc:spChg chg="mod">
          <ac:chgData name="Bishnu Kumari sahu" userId="7bd9581fbe3650ca" providerId="LiveId" clId="{90764326-43A7-47B7-8265-B93922C8A7B1}" dt="2024-10-06T09:09:33.841" v="303" actId="1076"/>
          <ac:spMkLst>
            <pc:docMk/>
            <pc:sldMk cId="2625750988" sldId="326"/>
            <ac:spMk id="2" creationId="{BDFF599F-899F-76B1-F273-89A8D0217F2C}"/>
          </ac:spMkLst>
        </pc:spChg>
        <pc:spChg chg="mod">
          <ac:chgData name="Bishnu Kumari sahu" userId="7bd9581fbe3650ca" providerId="LiveId" clId="{90764326-43A7-47B7-8265-B93922C8A7B1}" dt="2024-10-06T09:09:41.679" v="305" actId="14100"/>
          <ac:spMkLst>
            <pc:docMk/>
            <pc:sldMk cId="2625750988" sldId="326"/>
            <ac:spMk id="4" creationId="{6BB79BC7-0D20-CEC2-2212-31851CCC63D1}"/>
          </ac:spMkLst>
        </pc:spChg>
      </pc:sldChg>
      <pc:sldChg chg="modSp mod">
        <pc:chgData name="Bishnu Kumari sahu" userId="7bd9581fbe3650ca" providerId="LiveId" clId="{90764326-43A7-47B7-8265-B93922C8A7B1}" dt="2024-10-06T09:12:36.642" v="341" actId="207"/>
        <pc:sldMkLst>
          <pc:docMk/>
          <pc:sldMk cId="717010390" sldId="327"/>
        </pc:sldMkLst>
        <pc:spChg chg="mod">
          <ac:chgData name="Bishnu Kumari sahu" userId="7bd9581fbe3650ca" providerId="LiveId" clId="{90764326-43A7-47B7-8265-B93922C8A7B1}" dt="2024-10-06T09:12:36.642" v="341" actId="207"/>
          <ac:spMkLst>
            <pc:docMk/>
            <pc:sldMk cId="717010390" sldId="327"/>
            <ac:spMk id="4" creationId="{3E5B25C1-617F-D0C8-B9EA-38AFFFD7E342}"/>
          </ac:spMkLst>
        </pc:spChg>
      </pc:sldChg>
      <pc:sldChg chg="addSp delSp modSp new mod setBg delAnim modAnim">
        <pc:chgData name="Bishnu Kumari sahu" userId="7bd9581fbe3650ca" providerId="LiveId" clId="{90764326-43A7-47B7-8265-B93922C8A7B1}" dt="2024-10-08T05:48:08.199" v="711"/>
        <pc:sldMkLst>
          <pc:docMk/>
          <pc:sldMk cId="3655160814" sldId="328"/>
        </pc:sldMkLst>
        <pc:spChg chg="mod">
          <ac:chgData name="Bishnu Kumari sahu" userId="7bd9581fbe3650ca" providerId="LiveId" clId="{90764326-43A7-47B7-8265-B93922C8A7B1}" dt="2024-10-08T05:43:07.038" v="658" actId="122"/>
          <ac:spMkLst>
            <pc:docMk/>
            <pc:sldMk cId="3655160814" sldId="328"/>
            <ac:spMk id="2" creationId="{10461476-6408-DB4E-83C1-231AAFC10059}"/>
          </ac:spMkLst>
        </pc:spChg>
        <pc:spChg chg="del">
          <ac:chgData name="Bishnu Kumari sahu" userId="7bd9581fbe3650ca" providerId="LiveId" clId="{90764326-43A7-47B7-8265-B93922C8A7B1}" dt="2024-10-08T05:43:17.734" v="659" actId="478"/>
          <ac:spMkLst>
            <pc:docMk/>
            <pc:sldMk cId="3655160814" sldId="328"/>
            <ac:spMk id="4" creationId="{6DEC37C1-E541-CA0E-EDD4-D0C618417BF9}"/>
          </ac:spMkLst>
        </pc:spChg>
        <pc:picChg chg="add del mod">
          <ac:chgData name="Bishnu Kumari sahu" userId="7bd9581fbe3650ca" providerId="LiveId" clId="{90764326-43A7-47B7-8265-B93922C8A7B1}" dt="2024-10-08T05:28:41.336" v="369" actId="478"/>
          <ac:picMkLst>
            <pc:docMk/>
            <pc:sldMk cId="3655160814" sldId="328"/>
            <ac:picMk id="5" creationId="{B699A99C-D17B-C357-C1F5-C4980FBBA792}"/>
          </ac:picMkLst>
        </pc:picChg>
        <pc:picChg chg="add del mod modCrop">
          <ac:chgData name="Bishnu Kumari sahu" userId="7bd9581fbe3650ca" providerId="LiveId" clId="{90764326-43A7-47B7-8265-B93922C8A7B1}" dt="2024-10-08T05:34:15.392" v="556" actId="478"/>
          <ac:picMkLst>
            <pc:docMk/>
            <pc:sldMk cId="3655160814" sldId="328"/>
            <ac:picMk id="6" creationId="{DAA7582E-8C35-4D8F-0950-CFB19DBC3709}"/>
          </ac:picMkLst>
        </pc:picChg>
        <pc:picChg chg="add del mod modCrop">
          <ac:chgData name="Bishnu Kumari sahu" userId="7bd9581fbe3650ca" providerId="LiveId" clId="{90764326-43A7-47B7-8265-B93922C8A7B1}" dt="2024-10-08T05:34:13.607" v="555" actId="478"/>
          <ac:picMkLst>
            <pc:docMk/>
            <pc:sldMk cId="3655160814" sldId="328"/>
            <ac:picMk id="7" creationId="{67061446-5202-5ECF-56B4-6D84FAFE2176}"/>
          </ac:picMkLst>
        </pc:picChg>
        <pc:picChg chg="add mod modCrop">
          <ac:chgData name="Bishnu Kumari sahu" userId="7bd9581fbe3650ca" providerId="LiveId" clId="{90764326-43A7-47B7-8265-B93922C8A7B1}" dt="2024-10-08T05:44:46.866" v="700" actId="1076"/>
          <ac:picMkLst>
            <pc:docMk/>
            <pc:sldMk cId="3655160814" sldId="328"/>
            <ac:picMk id="8" creationId="{E037119C-5EB1-B42B-11F1-47D74D687971}"/>
          </ac:picMkLst>
        </pc:picChg>
      </pc:sldChg>
      <pc:sldMasterChg chg="setBg modSldLayout">
        <pc:chgData name="Bishnu Kumari sahu" userId="7bd9581fbe3650ca" providerId="LiveId" clId="{90764326-43A7-47B7-8265-B93922C8A7B1}" dt="2024-10-08T05:48:27.112" v="713"/>
        <pc:sldMasterMkLst>
          <pc:docMk/>
          <pc:sldMasterMk cId="666093331" sldId="2147483648"/>
        </pc:sldMasterMkLst>
        <pc:sldLayoutChg chg="setBg">
          <pc:chgData name="Bishnu Kumari sahu" userId="7bd9581fbe3650ca" providerId="LiveId" clId="{90764326-43A7-47B7-8265-B93922C8A7B1}" dt="2024-10-08T05:48:27.112" v="713"/>
          <pc:sldLayoutMkLst>
            <pc:docMk/>
            <pc:sldMasterMk cId="666093331" sldId="2147483648"/>
            <pc:sldLayoutMk cId="436959625" sldId="2147483649"/>
          </pc:sldLayoutMkLst>
        </pc:sldLayoutChg>
        <pc:sldLayoutChg chg="setBg">
          <pc:chgData name="Bishnu Kumari sahu" userId="7bd9581fbe3650ca" providerId="LiveId" clId="{90764326-43A7-47B7-8265-B93922C8A7B1}" dt="2024-10-08T05:48:27.112" v="713"/>
          <pc:sldLayoutMkLst>
            <pc:docMk/>
            <pc:sldMasterMk cId="666093331" sldId="2147483648"/>
            <pc:sldLayoutMk cId="1675197494" sldId="2147483651"/>
          </pc:sldLayoutMkLst>
        </pc:sldLayoutChg>
        <pc:sldLayoutChg chg="setBg">
          <pc:chgData name="Bishnu Kumari sahu" userId="7bd9581fbe3650ca" providerId="LiveId" clId="{90764326-43A7-47B7-8265-B93922C8A7B1}" dt="2024-10-08T05:48:27.112" v="713"/>
          <pc:sldLayoutMkLst>
            <pc:docMk/>
            <pc:sldMasterMk cId="666093331" sldId="2147483648"/>
            <pc:sldLayoutMk cId="274574868" sldId="2147483654"/>
          </pc:sldLayoutMkLst>
        </pc:sldLayoutChg>
        <pc:sldLayoutChg chg="setBg">
          <pc:chgData name="Bishnu Kumari sahu" userId="7bd9581fbe3650ca" providerId="LiveId" clId="{90764326-43A7-47B7-8265-B93922C8A7B1}" dt="2024-10-08T05:48:27.112" v="713"/>
          <pc:sldLayoutMkLst>
            <pc:docMk/>
            <pc:sldMasterMk cId="666093331" sldId="2147483648"/>
            <pc:sldLayoutMk cId="3511478827" sldId="2147483660"/>
          </pc:sldLayoutMkLst>
        </pc:sldLayoutChg>
        <pc:sldLayoutChg chg="setBg">
          <pc:chgData name="Bishnu Kumari sahu" userId="7bd9581fbe3650ca" providerId="LiveId" clId="{90764326-43A7-47B7-8265-B93922C8A7B1}" dt="2024-10-08T05:48:27.112" v="713"/>
          <pc:sldLayoutMkLst>
            <pc:docMk/>
            <pc:sldMasterMk cId="666093331" sldId="2147483648"/>
            <pc:sldLayoutMk cId="4073704932" sldId="2147483661"/>
          </pc:sldLayoutMkLst>
        </pc:sldLayoutChg>
        <pc:sldLayoutChg chg="setBg">
          <pc:chgData name="Bishnu Kumari sahu" userId="7bd9581fbe3650ca" providerId="LiveId" clId="{90764326-43A7-47B7-8265-B93922C8A7B1}" dt="2024-10-08T05:48:27.112" v="713"/>
          <pc:sldLayoutMkLst>
            <pc:docMk/>
            <pc:sldMasterMk cId="666093331" sldId="2147483648"/>
            <pc:sldLayoutMk cId="476266371" sldId="2147483662"/>
          </pc:sldLayoutMkLst>
        </pc:sldLayoutChg>
        <pc:sldLayoutChg chg="setBg">
          <pc:chgData name="Bishnu Kumari sahu" userId="7bd9581fbe3650ca" providerId="LiveId" clId="{90764326-43A7-47B7-8265-B93922C8A7B1}" dt="2024-10-08T05:48:27.112" v="713"/>
          <pc:sldLayoutMkLst>
            <pc:docMk/>
            <pc:sldMasterMk cId="666093331" sldId="2147483648"/>
            <pc:sldLayoutMk cId="1544745716" sldId="2147483663"/>
          </pc:sldLayoutMkLst>
        </pc:sldLayoutChg>
        <pc:sldLayoutChg chg="setBg">
          <pc:chgData name="Bishnu Kumari sahu" userId="7bd9581fbe3650ca" providerId="LiveId" clId="{90764326-43A7-47B7-8265-B93922C8A7B1}" dt="2024-10-08T05:48:27.112" v="713"/>
          <pc:sldLayoutMkLst>
            <pc:docMk/>
            <pc:sldMasterMk cId="666093331" sldId="2147483648"/>
            <pc:sldLayoutMk cId="2486826778" sldId="2147483664"/>
          </pc:sldLayoutMkLst>
        </pc:sldLayoutChg>
        <pc:sldLayoutChg chg="setBg">
          <pc:chgData name="Bishnu Kumari sahu" userId="7bd9581fbe3650ca" providerId="LiveId" clId="{90764326-43A7-47B7-8265-B93922C8A7B1}" dt="2024-10-08T05:48:27.112" v="713"/>
          <pc:sldLayoutMkLst>
            <pc:docMk/>
            <pc:sldMasterMk cId="666093331" sldId="2147483648"/>
            <pc:sldLayoutMk cId="3219167126" sldId="2147483665"/>
          </pc:sldLayoutMkLst>
        </pc:sldLayoutChg>
        <pc:sldLayoutChg chg="setBg">
          <pc:chgData name="Bishnu Kumari sahu" userId="7bd9581fbe3650ca" providerId="LiveId" clId="{90764326-43A7-47B7-8265-B93922C8A7B1}" dt="2024-10-08T05:48:27.112" v="713"/>
          <pc:sldLayoutMkLst>
            <pc:docMk/>
            <pc:sldMasterMk cId="666093331" sldId="2147483648"/>
            <pc:sldLayoutMk cId="1753169891" sldId="2147483666"/>
          </pc:sldLayoutMkLst>
        </pc:sldLayoutChg>
        <pc:sldLayoutChg chg="setBg">
          <pc:chgData name="Bishnu Kumari sahu" userId="7bd9581fbe3650ca" providerId="LiveId" clId="{90764326-43A7-47B7-8265-B93922C8A7B1}" dt="2024-10-08T05:48:27.112" v="713"/>
          <pc:sldLayoutMkLst>
            <pc:docMk/>
            <pc:sldMasterMk cId="666093331" sldId="2147483648"/>
            <pc:sldLayoutMk cId="2236386145" sldId="2147483667"/>
          </pc:sldLayoutMkLst>
        </pc:sldLayoutChg>
        <pc:sldLayoutChg chg="setBg">
          <pc:chgData name="Bishnu Kumari sahu" userId="7bd9581fbe3650ca" providerId="LiveId" clId="{90764326-43A7-47B7-8265-B93922C8A7B1}" dt="2024-10-08T05:48:27.112" v="713"/>
          <pc:sldLayoutMkLst>
            <pc:docMk/>
            <pc:sldMasterMk cId="666093331" sldId="2147483648"/>
            <pc:sldLayoutMk cId="1218518015" sldId="2147483668"/>
          </pc:sldLayoutMkLst>
        </pc:sldLayoutChg>
        <pc:sldLayoutChg chg="setBg">
          <pc:chgData name="Bishnu Kumari sahu" userId="7bd9581fbe3650ca" providerId="LiveId" clId="{90764326-43A7-47B7-8265-B93922C8A7B1}" dt="2024-10-08T05:48:27.112" v="713"/>
          <pc:sldLayoutMkLst>
            <pc:docMk/>
            <pc:sldMasterMk cId="666093331" sldId="2147483648"/>
            <pc:sldLayoutMk cId="2672304746" sldId="2147483672"/>
          </pc:sldLayoutMkLst>
        </pc:sldLayoutChg>
        <pc:sldLayoutChg chg="setBg">
          <pc:chgData name="Bishnu Kumari sahu" userId="7bd9581fbe3650ca" providerId="LiveId" clId="{90764326-43A7-47B7-8265-B93922C8A7B1}" dt="2024-10-08T05:48:27.112" v="713"/>
          <pc:sldLayoutMkLst>
            <pc:docMk/>
            <pc:sldMasterMk cId="666093331" sldId="2147483648"/>
            <pc:sldLayoutMk cId="999597857" sldId="2147483673"/>
          </pc:sldLayoutMkLst>
        </pc:sldLayoutChg>
        <pc:sldLayoutChg chg="setBg">
          <pc:chgData name="Bishnu Kumari sahu" userId="7bd9581fbe3650ca" providerId="LiveId" clId="{90764326-43A7-47B7-8265-B93922C8A7B1}" dt="2024-10-08T05:48:27.112" v="713"/>
          <pc:sldLayoutMkLst>
            <pc:docMk/>
            <pc:sldMasterMk cId="666093331" sldId="2147483648"/>
            <pc:sldLayoutMk cId="2636708262" sldId="2147483674"/>
          </pc:sldLayoutMkLst>
        </pc:sldLayoutChg>
        <pc:sldLayoutChg chg="setBg">
          <pc:chgData name="Bishnu Kumari sahu" userId="7bd9581fbe3650ca" providerId="LiveId" clId="{90764326-43A7-47B7-8265-B93922C8A7B1}" dt="2024-10-08T05:48:27.112" v="713"/>
          <pc:sldLayoutMkLst>
            <pc:docMk/>
            <pc:sldMasterMk cId="666093331" sldId="2147483648"/>
            <pc:sldLayoutMk cId="1540650178" sldId="2147483675"/>
          </pc:sldLayoutMkLst>
        </pc:sldLayoutChg>
        <pc:sldLayoutChg chg="setBg">
          <pc:chgData name="Bishnu Kumari sahu" userId="7bd9581fbe3650ca" providerId="LiveId" clId="{90764326-43A7-47B7-8265-B93922C8A7B1}" dt="2024-10-08T05:48:27.112" v="713"/>
          <pc:sldLayoutMkLst>
            <pc:docMk/>
            <pc:sldMasterMk cId="666093331" sldId="2147483648"/>
            <pc:sldLayoutMk cId="1212989540" sldId="2147483676"/>
          </pc:sldLayoutMkLst>
        </pc:sldLayoutChg>
        <pc:sldLayoutChg chg="setBg">
          <pc:chgData name="Bishnu Kumari sahu" userId="7bd9581fbe3650ca" providerId="LiveId" clId="{90764326-43A7-47B7-8265-B93922C8A7B1}" dt="2024-10-08T05:48:27.112" v="713"/>
          <pc:sldLayoutMkLst>
            <pc:docMk/>
            <pc:sldMasterMk cId="666093331" sldId="2147483648"/>
            <pc:sldLayoutMk cId="2904744868" sldId="214748367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11/3/2024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11/3/2024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 Categor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oto + 3 Sec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oto +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43A"/>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hyperlink" Target="https://www.geeksforgeeks.org/ml-machine-learning/" TargetMode="External"/><Relationship Id="rId3" Type="http://schemas.openxmlformats.org/officeDocument/2006/relationships/slideLayout" Target="../slideLayouts/slideLayout2.xml"/><Relationship Id="rId7" Type="http://schemas.openxmlformats.org/officeDocument/2006/relationships/hyperlink" Target="https://www.geeksforgeeks.org/mathematics-probability-distributions-set-3-normal-distribution" TargetMode="Externa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geeksforgeeks.org/data-mining" TargetMode="External"/><Relationship Id="rId11" Type="http://schemas.openxmlformats.org/officeDocument/2006/relationships/image" Target="../media/image3.png"/><Relationship Id="rId5" Type="http://schemas.openxmlformats.org/officeDocument/2006/relationships/hyperlink" Target="https://www.geeksforgeeks.org/supervised-unsupervised-learning" TargetMode="External"/><Relationship Id="rId10" Type="http://schemas.openxmlformats.org/officeDocument/2006/relationships/hyperlink" Target="https://www.geeksforgeeks.org/underfitting-and-overfitting-in-machine-learning/" TargetMode="External"/><Relationship Id="rId4" Type="http://schemas.openxmlformats.org/officeDocument/2006/relationships/image" Target="../media/image2.png"/><Relationship Id="rId9" Type="http://schemas.openxmlformats.org/officeDocument/2006/relationships/hyperlink" Target="https://www.geeksforgeeks.org/decision-tree/"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image" Target="../media/image16.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4.xml"/><Relationship Id="rId7"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C6B6B2-4A5E-174A-D466-BC0F5EFBB31D}"/>
              </a:ext>
            </a:extLst>
          </p:cNvPr>
          <p:cNvPicPr>
            <a:picLocks noChangeAspect="1"/>
          </p:cNvPicPr>
          <p:nvPr/>
        </p:nvPicPr>
        <p:blipFill>
          <a:blip r:embed="rId5"/>
          <a:stretch>
            <a:fillRect/>
          </a:stretch>
        </p:blipFill>
        <p:spPr>
          <a:xfrm>
            <a:off x="0" y="1380931"/>
            <a:ext cx="12192000" cy="5486400"/>
          </a:xfrm>
          <a:prstGeom prst="rect">
            <a:avLst/>
          </a:prstGeom>
        </p:spPr>
      </p:pic>
      <p:sp>
        <p:nvSpPr>
          <p:cNvPr id="10" name="Rectangle 9">
            <a:extLst>
              <a:ext uri="{FF2B5EF4-FFF2-40B4-BE49-F238E27FC236}">
                <a16:creationId xmlns:a16="http://schemas.microsoft.com/office/drawing/2014/main" id="{B29E3E83-1A1D-0FC7-37A5-EC36ACFD80EB}"/>
              </a:ext>
            </a:extLst>
          </p:cNvPr>
          <p:cNvSpPr/>
          <p:nvPr/>
        </p:nvSpPr>
        <p:spPr>
          <a:xfrm>
            <a:off x="-16806" y="1"/>
            <a:ext cx="12208806" cy="1399592"/>
          </a:xfrm>
          <a:prstGeom prst="rect">
            <a:avLst/>
          </a:prstGeom>
          <a:solidFill>
            <a:srgbClr val="002136"/>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Stencil" panose="040409050D0802020404" pitchFamily="82" charset="0"/>
                <a:cs typeface="Times New Roman" panose="02020603050405020304" pitchFamily="18" charset="0"/>
              </a:rPr>
              <a:t>Combined Cycle Power Plant </a:t>
            </a:r>
          </a:p>
          <a:p>
            <a:pPr algn="ctr"/>
            <a:r>
              <a:rPr lang="en-US" sz="4000" b="1" dirty="0">
                <a:solidFill>
                  <a:schemeClr val="bg1"/>
                </a:solidFill>
                <a:latin typeface="Stencil" panose="040409050D0802020404" pitchFamily="82" charset="0"/>
                <a:cs typeface="Times New Roman" panose="02020603050405020304" pitchFamily="18" charset="0"/>
              </a:rPr>
              <a:t>Energy production</a:t>
            </a:r>
            <a:endParaRPr lang="en-US" sz="4000" b="1" dirty="0">
              <a:solidFill>
                <a:schemeClr val="bg1"/>
              </a:solidFill>
              <a:latin typeface="Stencil" panose="040409050D0802020404" pitchFamily="82" charset="0"/>
            </a:endParaRPr>
          </a:p>
        </p:txBody>
      </p:sp>
      <p:sp>
        <p:nvSpPr>
          <p:cNvPr id="12" name="Rectangle 11">
            <a:extLst>
              <a:ext uri="{FF2B5EF4-FFF2-40B4-BE49-F238E27FC236}">
                <a16:creationId xmlns:a16="http://schemas.microsoft.com/office/drawing/2014/main" id="{A68EA8FC-5D0E-EA89-8ABE-B4ABDDEE8B6F}"/>
              </a:ext>
            </a:extLst>
          </p:cNvPr>
          <p:cNvSpPr/>
          <p:nvPr/>
        </p:nvSpPr>
        <p:spPr>
          <a:xfrm>
            <a:off x="8936182" y="4744053"/>
            <a:ext cx="3122724" cy="2030819"/>
          </a:xfrm>
          <a:prstGeom prst="rect">
            <a:avLst/>
          </a:prstGeom>
          <a:solidFill>
            <a:srgbClr val="002136">
              <a:alpha val="88000"/>
            </a:srgbClr>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400" b="1" spc="0" dirty="0">
                <a:solidFill>
                  <a:schemeClr val="bg1"/>
                </a:solidFill>
                <a:latin typeface="Times New Roman" panose="02020603050405020304" pitchFamily="18" charset="0"/>
                <a:cs typeface="Times New Roman" panose="02020603050405020304" pitchFamily="18" charset="0"/>
              </a:rPr>
              <a:t>Group </a:t>
            </a:r>
            <a:r>
              <a:rPr lang="en-US" sz="1400" b="1" dirty="0">
                <a:solidFill>
                  <a:schemeClr val="bg1"/>
                </a:solidFill>
                <a:latin typeface="Times New Roman" panose="02020603050405020304" pitchFamily="18" charset="0"/>
                <a:cs typeface="Times New Roman" panose="02020603050405020304" pitchFamily="18" charset="0"/>
              </a:rPr>
              <a:t>2</a:t>
            </a:r>
            <a:r>
              <a:rPr lang="en-US" sz="1400" b="1" spc="0" dirty="0">
                <a:solidFill>
                  <a:schemeClr val="bg1"/>
                </a:solidFill>
                <a:latin typeface="Times New Roman" panose="02020603050405020304" pitchFamily="18" charset="0"/>
                <a:cs typeface="Times New Roman" panose="02020603050405020304" pitchFamily="18" charset="0"/>
              </a:rPr>
              <a:t>:</a:t>
            </a:r>
          </a:p>
          <a:p>
            <a:pPr marL="342900" indent="-342900" algn="just">
              <a:buAutoNum type="arabicPeriod"/>
            </a:pPr>
            <a:r>
              <a:rPr lang="en-US" sz="1400" b="1" spc="0" dirty="0">
                <a:solidFill>
                  <a:schemeClr val="bg1"/>
                </a:solidFill>
                <a:latin typeface="Times New Roman" panose="02020603050405020304" pitchFamily="18" charset="0"/>
                <a:cs typeface="Times New Roman" panose="02020603050405020304" pitchFamily="18" charset="0"/>
              </a:rPr>
              <a:t>Soumya Digambar Naik</a:t>
            </a:r>
          </a:p>
          <a:p>
            <a:pPr marL="342900" indent="-342900" algn="just">
              <a:buAutoNum type="arabicPeriod"/>
            </a:pPr>
            <a:r>
              <a:rPr lang="en-IN" sz="1400" b="1" i="0" dirty="0" err="1">
                <a:solidFill>
                  <a:schemeClr val="bg1"/>
                </a:solidFill>
                <a:effectLst/>
                <a:latin typeface="Times New Roman" panose="02020603050405020304" pitchFamily="18" charset="0"/>
                <a:cs typeface="Times New Roman" panose="02020603050405020304" pitchFamily="18" charset="0"/>
              </a:rPr>
              <a:t>Salahudheen</a:t>
            </a:r>
            <a:r>
              <a:rPr lang="en-IN" sz="1400" b="1" i="0" dirty="0">
                <a:solidFill>
                  <a:schemeClr val="bg1"/>
                </a:solidFill>
                <a:effectLst/>
                <a:latin typeface="Times New Roman" panose="02020603050405020304" pitchFamily="18" charset="0"/>
                <a:cs typeface="Times New Roman" panose="02020603050405020304" pitchFamily="18" charset="0"/>
              </a:rPr>
              <a:t> </a:t>
            </a:r>
            <a:r>
              <a:rPr lang="en-IN" sz="1400" b="1" i="0" dirty="0" err="1">
                <a:solidFill>
                  <a:schemeClr val="bg1"/>
                </a:solidFill>
                <a:effectLst/>
                <a:latin typeface="Times New Roman" panose="02020603050405020304" pitchFamily="18" charset="0"/>
                <a:cs typeface="Times New Roman" panose="02020603050405020304" pitchFamily="18" charset="0"/>
              </a:rPr>
              <a:t>wafa</a:t>
            </a:r>
            <a:endParaRPr lang="en-IN" sz="1400" b="1" i="0" dirty="0">
              <a:solidFill>
                <a:schemeClr val="bg1"/>
              </a:solidFill>
              <a:effectLst/>
              <a:latin typeface="Times New Roman" panose="02020603050405020304" pitchFamily="18" charset="0"/>
              <a:cs typeface="Times New Roman" panose="02020603050405020304" pitchFamily="18" charset="0"/>
            </a:endParaRPr>
          </a:p>
          <a:p>
            <a:pPr marL="342900" indent="-342900" algn="just">
              <a:buAutoNum type="arabicPeriod"/>
            </a:pPr>
            <a:r>
              <a:rPr lang="en-IN" sz="1400" b="1" i="0" dirty="0" err="1">
                <a:solidFill>
                  <a:schemeClr val="bg1"/>
                </a:solidFill>
                <a:effectLst/>
                <a:latin typeface="Times New Roman" panose="02020603050405020304" pitchFamily="18" charset="0"/>
                <a:cs typeface="Times New Roman" panose="02020603050405020304" pitchFamily="18" charset="0"/>
              </a:rPr>
              <a:t>Suryakanta</a:t>
            </a:r>
            <a:r>
              <a:rPr lang="en-IN" sz="1400" b="1" i="0" dirty="0">
                <a:solidFill>
                  <a:schemeClr val="bg1"/>
                </a:solidFill>
                <a:effectLst/>
                <a:latin typeface="Times New Roman" panose="02020603050405020304" pitchFamily="18" charset="0"/>
                <a:cs typeface="Times New Roman" panose="02020603050405020304" pitchFamily="18" charset="0"/>
              </a:rPr>
              <a:t> Sahoo</a:t>
            </a:r>
            <a:endParaRPr lang="en-IN" sz="1400" b="1" dirty="0">
              <a:solidFill>
                <a:schemeClr val="bg1"/>
              </a:solidFill>
              <a:latin typeface="Times New Roman" panose="02020603050405020304" pitchFamily="18" charset="0"/>
              <a:cs typeface="Times New Roman" panose="02020603050405020304" pitchFamily="18" charset="0"/>
            </a:endParaRPr>
          </a:p>
          <a:p>
            <a:pPr marL="342900" indent="-342900" algn="just">
              <a:buAutoNum type="arabicPeriod"/>
            </a:pPr>
            <a:r>
              <a:rPr lang="en-IN" sz="1400" b="1" i="0" dirty="0" err="1">
                <a:solidFill>
                  <a:schemeClr val="bg1"/>
                </a:solidFill>
                <a:effectLst/>
                <a:latin typeface="Times New Roman" panose="02020603050405020304" pitchFamily="18" charset="0"/>
                <a:cs typeface="Times New Roman" panose="02020603050405020304" pitchFamily="18" charset="0"/>
              </a:rPr>
              <a:t>Ompreeth</a:t>
            </a:r>
            <a:r>
              <a:rPr lang="en-IN" sz="1400" b="1" i="0" dirty="0">
                <a:solidFill>
                  <a:schemeClr val="bg1"/>
                </a:solidFill>
                <a:effectLst/>
                <a:latin typeface="Times New Roman" panose="02020603050405020304" pitchFamily="18" charset="0"/>
                <a:cs typeface="Times New Roman" panose="02020603050405020304" pitchFamily="18" charset="0"/>
              </a:rPr>
              <a:t> D.R.</a:t>
            </a:r>
            <a:endParaRPr lang="en-IN" sz="1400" b="1" spc="0" dirty="0">
              <a:solidFill>
                <a:schemeClr val="bg1"/>
              </a:solidFill>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A8EE83D4-2243-9E49-AE35-4686068C13A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11217470" y="6309827"/>
            <a:ext cx="974530" cy="548173"/>
          </a:xfrm>
          <a:prstGeom prst="rect">
            <a:avLst/>
          </a:prstGeom>
        </p:spPr>
      </p:pic>
    </p:spTree>
    <p:extLst>
      <p:ext uri="{BB962C8B-B14F-4D97-AF65-F5344CB8AC3E}">
        <p14:creationId xmlns:p14="http://schemas.microsoft.com/office/powerpoint/2010/main" val="256267408"/>
      </p:ext>
    </p:extLst>
  </p:cSld>
  <p:clrMapOvr>
    <a:masterClrMapping/>
  </p:clrMapOvr>
  <mc:AlternateContent xmlns:mc="http://schemas.openxmlformats.org/markup-compatibility/2006">
    <mc:Choice xmlns:p14="http://schemas.microsoft.com/office/powerpoint/2010/main" Requires="p14">
      <p:transition p14:dur="10" advTm="10989"/>
    </mc:Choice>
    <mc:Fallback>
      <p:transition advTm="10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45BC81-6124-7679-699D-3F53005BF506}"/>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24" name="Title 23">
            <a:extLst>
              <a:ext uri="{FF2B5EF4-FFF2-40B4-BE49-F238E27FC236}">
                <a16:creationId xmlns:a16="http://schemas.microsoft.com/office/drawing/2014/main" id="{98A8A452-A0F3-BCE4-3BBD-5CB889A15A9B}"/>
              </a:ext>
            </a:extLst>
          </p:cNvPr>
          <p:cNvSpPr>
            <a:spLocks noGrp="1"/>
          </p:cNvSpPr>
          <p:nvPr>
            <p:ph type="title"/>
          </p:nvPr>
        </p:nvSpPr>
        <p:spPr>
          <a:xfrm>
            <a:off x="6465922" y="530342"/>
            <a:ext cx="5651500" cy="590931"/>
          </a:xfrm>
        </p:spPr>
        <p:txBody>
          <a:bodyPr/>
          <a:lstStyle/>
          <a:p>
            <a:r>
              <a:rPr lang="en-US" sz="1800" b="0" dirty="0">
                <a:latin typeface="Times New Roman" panose="02020603050405020304" pitchFamily="18" charset="0"/>
                <a:cs typeface="Times New Roman" panose="02020603050405020304" pitchFamily="18" charset="0"/>
              </a:rPr>
              <a:t>COLLINEARITY BETWEEN INPUT AND OUTPUT VARIABLE</a:t>
            </a:r>
            <a:endParaRPr lang="en-IN" sz="1800" b="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3" name="TextBox 2">
            <a:extLst>
              <a:ext uri="{FF2B5EF4-FFF2-40B4-BE49-F238E27FC236}">
                <a16:creationId xmlns:a16="http://schemas.microsoft.com/office/drawing/2014/main" id="{824CF3D5-24F1-9065-7D95-43FE16BBE50B}"/>
              </a:ext>
            </a:extLst>
          </p:cNvPr>
          <p:cNvSpPr txBox="1"/>
          <p:nvPr/>
        </p:nvSpPr>
        <p:spPr>
          <a:xfrm>
            <a:off x="1029307" y="751941"/>
            <a:ext cx="4513634" cy="369332"/>
          </a:xfrm>
          <a:prstGeom prst="rect">
            <a:avLst/>
          </a:prstGeom>
          <a:noFill/>
        </p:spPr>
        <p:txBody>
          <a:bodyPr wrap="square" rtlCol="0">
            <a:spAutoFit/>
          </a:bodyPr>
          <a:lstStyle/>
          <a:p>
            <a:r>
              <a:rPr lang="en-US" sz="1800" dirty="0">
                <a:solidFill>
                  <a:schemeClr val="bg1"/>
                </a:solidFill>
                <a:latin typeface="Times New Roman" panose="02020603050405020304" pitchFamily="18" charset="0"/>
                <a:cs typeface="Times New Roman" panose="02020603050405020304" pitchFamily="18" charset="0"/>
              </a:rPr>
              <a:t>CORRELATION BETWEEN VARIABLES</a:t>
            </a:r>
            <a:endParaRPr lang="en-US" dirty="0">
              <a:solidFill>
                <a:schemeClr val="bg1"/>
              </a:solidFill>
            </a:endParaRPr>
          </a:p>
        </p:txBody>
      </p:sp>
      <p:pic>
        <p:nvPicPr>
          <p:cNvPr id="4" name="Picture 3">
            <a:extLst>
              <a:ext uri="{FF2B5EF4-FFF2-40B4-BE49-F238E27FC236}">
                <a16:creationId xmlns:a16="http://schemas.microsoft.com/office/drawing/2014/main" id="{8E01AEB1-2D14-5CD6-5464-F4B34BF2A4C7}"/>
              </a:ext>
            </a:extLst>
          </p:cNvPr>
          <p:cNvPicPr>
            <a:picLocks noChangeAspect="1"/>
          </p:cNvPicPr>
          <p:nvPr/>
        </p:nvPicPr>
        <p:blipFill>
          <a:blip r:embed="rId5"/>
          <a:stretch>
            <a:fillRect/>
          </a:stretch>
        </p:blipFill>
        <p:spPr>
          <a:xfrm>
            <a:off x="426001" y="1365963"/>
            <a:ext cx="5387118" cy="4680273"/>
          </a:xfrm>
          <a:prstGeom prst="rect">
            <a:avLst/>
          </a:prstGeom>
        </p:spPr>
      </p:pic>
      <p:sp>
        <p:nvSpPr>
          <p:cNvPr id="5" name="AutoShape 2">
            <a:extLst>
              <a:ext uri="{FF2B5EF4-FFF2-40B4-BE49-F238E27FC236}">
                <a16:creationId xmlns:a16="http://schemas.microsoft.com/office/drawing/2014/main" id="{E795AAB0-177E-72BE-1D52-AA89BAA560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6B8ACC90-BC9B-0E47-CD2A-1439778F178B}"/>
              </a:ext>
            </a:extLst>
          </p:cNvPr>
          <p:cNvPicPr>
            <a:picLocks noChangeAspect="1"/>
          </p:cNvPicPr>
          <p:nvPr/>
        </p:nvPicPr>
        <p:blipFill>
          <a:blip r:embed="rId6"/>
          <a:stretch>
            <a:fillRect/>
          </a:stretch>
        </p:blipFill>
        <p:spPr>
          <a:xfrm>
            <a:off x="6273251" y="1362269"/>
            <a:ext cx="5529973" cy="4683967"/>
          </a:xfrm>
          <a:prstGeom prst="rect">
            <a:avLst/>
          </a:prstGeom>
        </p:spPr>
      </p:pic>
      <p:pic>
        <p:nvPicPr>
          <p:cNvPr id="8" name="Audio 7">
            <a:hlinkClick r:id="" action="ppaction://media"/>
            <a:extLst>
              <a:ext uri="{FF2B5EF4-FFF2-40B4-BE49-F238E27FC236}">
                <a16:creationId xmlns:a16="http://schemas.microsoft.com/office/drawing/2014/main" id="{F3BBF0A2-16CA-03A7-50FB-56153EF295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62162"/>
            <a:ext cx="3048000" cy="1714500"/>
          </a:xfrm>
          <a:prstGeom prst="rect">
            <a:avLst/>
          </a:prstGeom>
        </p:spPr>
      </p:pic>
    </p:spTree>
    <p:extLst>
      <p:ext uri="{BB962C8B-B14F-4D97-AF65-F5344CB8AC3E}">
        <p14:creationId xmlns:p14="http://schemas.microsoft.com/office/powerpoint/2010/main" val="1420432779"/>
      </p:ext>
    </p:extLst>
  </p:cSld>
  <p:clrMapOvr>
    <a:masterClrMapping/>
  </p:clrMapOvr>
  <mc:AlternateContent xmlns:mc="http://schemas.openxmlformats.org/markup-compatibility/2006">
    <mc:Choice xmlns:p14="http://schemas.microsoft.com/office/powerpoint/2010/main" Requires="p14">
      <p:transition spd="med" p14:dur="700" advTm="11819">
        <p:fade/>
      </p:transition>
    </mc:Choice>
    <mc:Fallback>
      <p:transition spd="med" advTm="118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C93F1EF-EFF0-1EF4-DCA8-EC86BA909F40}"/>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6778B16-25EB-6032-42C8-B0BDDAC0AB38}"/>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3" name="Slide Number Placeholder 2">
            <a:extLst>
              <a:ext uri="{FF2B5EF4-FFF2-40B4-BE49-F238E27FC236}">
                <a16:creationId xmlns:a16="http://schemas.microsoft.com/office/drawing/2014/main" id="{A8612C30-617F-B9D2-4B36-1068BC3C4B88}"/>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4" name="Title 3">
            <a:extLst>
              <a:ext uri="{FF2B5EF4-FFF2-40B4-BE49-F238E27FC236}">
                <a16:creationId xmlns:a16="http://schemas.microsoft.com/office/drawing/2014/main" id="{1FACB8FD-15FB-BC94-5457-D5A0481F720A}"/>
              </a:ext>
            </a:extLst>
          </p:cNvPr>
          <p:cNvSpPr>
            <a:spLocks noGrp="1"/>
          </p:cNvSpPr>
          <p:nvPr>
            <p:ph type="title"/>
          </p:nvPr>
        </p:nvSpPr>
        <p:spPr>
          <a:xfrm>
            <a:off x="336298" y="1184988"/>
            <a:ext cx="10785272" cy="859055"/>
          </a:xfrm>
        </p:spPr>
        <p:txBody>
          <a:bodyPr>
            <a:noAutofit/>
          </a:bodyPr>
          <a:lstStyle/>
          <a:p>
            <a:pPr algn="ctr"/>
            <a:r>
              <a:rPr lang="en-IN" sz="3600" dirty="0">
                <a:solidFill>
                  <a:schemeClr val="accent1">
                    <a:lumMod val="20000"/>
                    <a:lumOff val="80000"/>
                  </a:schemeClr>
                </a:solidFill>
                <a:latin typeface="Times New Roman" panose="02020603050405020304" pitchFamily="18" charset="0"/>
                <a:cs typeface="Times New Roman" panose="02020603050405020304" pitchFamily="18" charset="0"/>
              </a:rPr>
              <a:t>TRAIN &amp; TEST SPLIT</a:t>
            </a:r>
            <a:br>
              <a:rPr lang="en-IN" sz="1100" dirty="0"/>
            </a:br>
            <a:endParaRPr lang="en-US" sz="36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EB1EF9B-E416-5641-C1AF-6BFD0B02D9DE}"/>
              </a:ext>
            </a:extLst>
          </p:cNvPr>
          <p:cNvSpPr>
            <a:spLocks noGrp="1"/>
          </p:cNvSpPr>
          <p:nvPr>
            <p:ph type="body" idx="1"/>
          </p:nvPr>
        </p:nvSpPr>
        <p:spPr/>
        <p:txBody>
          <a:bodyPr/>
          <a:lstStyle/>
          <a:p>
            <a:r>
              <a:rPr lang="en-US" dirty="0"/>
              <a:t> </a:t>
            </a:r>
            <a:endParaRPr lang="en-IN" dirty="0"/>
          </a:p>
        </p:txBody>
      </p:sp>
      <p:sp>
        <p:nvSpPr>
          <p:cNvPr id="10" name="TextBox 3">
            <a:extLst>
              <a:ext uri="{FF2B5EF4-FFF2-40B4-BE49-F238E27FC236}">
                <a16:creationId xmlns:a16="http://schemas.microsoft.com/office/drawing/2014/main" id="{59CAD30B-0483-D298-C704-D1A6C2A48CDA}"/>
              </a:ext>
            </a:extLst>
          </p:cNvPr>
          <p:cNvSpPr txBox="1"/>
          <p:nvPr/>
        </p:nvSpPr>
        <p:spPr>
          <a:xfrm>
            <a:off x="801630" y="2090172"/>
            <a:ext cx="10588739"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dataset was divided into training and testing sets to evaluate the model’s</a:t>
            </a:r>
          </a:p>
          <a:p>
            <a:r>
              <a:rPr lang="en-US" sz="2400" dirty="0">
                <a:solidFill>
                  <a:schemeClr val="bg1"/>
                </a:solidFill>
                <a:latin typeface="Times New Roman" panose="02020603050405020304" pitchFamily="18" charset="0"/>
                <a:cs typeface="Times New Roman" panose="02020603050405020304" pitchFamily="18" charset="0"/>
              </a:rPr>
              <a:t>     performance effectively.</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data was split using a 70/30 ratio, with 70% allocated for training the model and 30% for testing.</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 random seed was set to ensure reproducibility of the results during the split.</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The training set comprises 6,577 samples, while the testing set contains 2,820 samples, providing a robust basis for model training and validation.</a:t>
            </a:r>
          </a:p>
        </p:txBody>
      </p:sp>
      <p:pic>
        <p:nvPicPr>
          <p:cNvPr id="11" name="Audio 10">
            <a:hlinkClick r:id="" action="ppaction://media"/>
            <a:extLst>
              <a:ext uri="{FF2B5EF4-FFF2-40B4-BE49-F238E27FC236}">
                <a16:creationId xmlns:a16="http://schemas.microsoft.com/office/drawing/2014/main" id="{DD69A261-BE55-E5FB-09DD-0A793DA6C3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09499310"/>
      </p:ext>
    </p:extLst>
  </p:cSld>
  <p:clrMapOvr>
    <a:masterClrMapping/>
  </p:clrMapOvr>
  <mc:AlternateContent xmlns:mc="http://schemas.openxmlformats.org/markup-compatibility/2006">
    <mc:Choice xmlns:p14="http://schemas.microsoft.com/office/powerpoint/2010/main" Requires="p14">
      <p:transition spd="slow" p14:dur="2000" advTm="44847"/>
    </mc:Choice>
    <mc:Fallback>
      <p:transition spd="slow" advTm="44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89536FF-E380-7902-325C-1A6E77E23E5B}"/>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0833F9C-115A-CEA5-74C3-2633532A1606}"/>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3" name="Slide Number Placeholder 2">
            <a:extLst>
              <a:ext uri="{FF2B5EF4-FFF2-40B4-BE49-F238E27FC236}">
                <a16:creationId xmlns:a16="http://schemas.microsoft.com/office/drawing/2014/main" id="{360A49EB-7620-6281-5CFF-38EFCD911351}"/>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6" name="Text Placeholder 5">
            <a:extLst>
              <a:ext uri="{FF2B5EF4-FFF2-40B4-BE49-F238E27FC236}">
                <a16:creationId xmlns:a16="http://schemas.microsoft.com/office/drawing/2014/main" id="{C4CEB5E4-7779-A63C-7EAD-73A6723303E8}"/>
              </a:ext>
            </a:extLst>
          </p:cNvPr>
          <p:cNvSpPr>
            <a:spLocks noGrp="1"/>
          </p:cNvSpPr>
          <p:nvPr>
            <p:ph type="body" idx="1"/>
          </p:nvPr>
        </p:nvSpPr>
        <p:spPr/>
        <p:txBody>
          <a:bodyPr/>
          <a:lstStyle/>
          <a:p>
            <a:r>
              <a:rPr lang="en-US" dirty="0"/>
              <a:t> </a:t>
            </a:r>
            <a:endParaRPr lang="en-IN" dirty="0"/>
          </a:p>
        </p:txBody>
      </p:sp>
      <p:sp>
        <p:nvSpPr>
          <p:cNvPr id="2" name="Title 1">
            <a:extLst>
              <a:ext uri="{FF2B5EF4-FFF2-40B4-BE49-F238E27FC236}">
                <a16:creationId xmlns:a16="http://schemas.microsoft.com/office/drawing/2014/main" id="{62AA1BA1-3797-19F9-E594-A15962AF9418}"/>
              </a:ext>
            </a:extLst>
          </p:cNvPr>
          <p:cNvSpPr>
            <a:spLocks noGrp="1"/>
          </p:cNvSpPr>
          <p:nvPr/>
        </p:nvSpPr>
        <p:spPr>
          <a:xfrm>
            <a:off x="890155" y="3056659"/>
            <a:ext cx="10411691" cy="74468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GB" sz="6600" b="1" kern="1200" dirty="0">
                <a:solidFill>
                  <a:schemeClr val="accent2"/>
                </a:solidFill>
                <a:latin typeface="+mj-lt"/>
                <a:ea typeface="Tahoma" panose="020B0604030504040204" pitchFamily="34" charset="0"/>
                <a:cs typeface="Tahoma" panose="020B0604030504040204" pitchFamily="34" charset="0"/>
              </a:defRPr>
            </a:lvl1pPr>
          </a:lstStyle>
          <a:p>
            <a:pPr algn="ctr"/>
            <a:endParaRPr lang="en-IN" sz="36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CBDD979E-43FF-1560-CB39-4BA74BB5EB5F}"/>
              </a:ext>
            </a:extLst>
          </p:cNvPr>
          <p:cNvSpPr>
            <a:spLocks noGrp="1"/>
          </p:cNvSpPr>
          <p:nvPr>
            <p:ph type="title"/>
          </p:nvPr>
        </p:nvSpPr>
        <p:spPr>
          <a:xfrm>
            <a:off x="1681188" y="1152330"/>
            <a:ext cx="9272949" cy="859055"/>
          </a:xfrm>
        </p:spPr>
        <p:txBody>
          <a:bodyPr>
            <a:normAutofit fontScale="90000"/>
          </a:bodyPr>
          <a:lstStyle/>
          <a:p>
            <a:r>
              <a:rPr lang="en-US" sz="5400" dirty="0">
                <a:solidFill>
                  <a:schemeClr val="accent1">
                    <a:lumMod val="20000"/>
                    <a:lumOff val="80000"/>
                  </a:schemeClr>
                </a:solidFill>
                <a:latin typeface="Times New Roman" panose="02020603050405020304" pitchFamily="18" charset="0"/>
                <a:cs typeface="Times New Roman" panose="02020603050405020304" pitchFamily="18" charset="0"/>
              </a:rPr>
              <a:t>APPLYING ML ALGORITHMS</a:t>
            </a:r>
            <a:br>
              <a:rPr lang="en-IN" sz="5400"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IN" dirty="0">
              <a:solidFill>
                <a:schemeClr val="accent1">
                  <a:lumMod val="20000"/>
                  <a:lumOff val="80000"/>
                </a:schemeClr>
              </a:solidFill>
            </a:endParaRPr>
          </a:p>
        </p:txBody>
      </p:sp>
      <p:sp>
        <p:nvSpPr>
          <p:cNvPr id="8" name="Subtitle 2">
            <a:extLst>
              <a:ext uri="{FF2B5EF4-FFF2-40B4-BE49-F238E27FC236}">
                <a16:creationId xmlns:a16="http://schemas.microsoft.com/office/drawing/2014/main" id="{4BA57B51-1FB6-1F70-6F09-5F91238EB396}"/>
              </a:ext>
            </a:extLst>
          </p:cNvPr>
          <p:cNvSpPr>
            <a:spLocks noGrp="1"/>
          </p:cNvSpPr>
          <p:nvPr/>
        </p:nvSpPr>
        <p:spPr>
          <a:xfrm>
            <a:off x="213728" y="1444072"/>
            <a:ext cx="11729455" cy="48634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spc="0" dirty="0">
                <a:latin typeface="Times New Roman" panose="02020603050405020304" pitchFamily="18" charset="0"/>
                <a:cs typeface="Times New Roman" panose="02020603050405020304" pitchFamily="18" charset="0"/>
              </a:rPr>
              <a:t>1. Linear Regression ordinary least squares (OLS):</a:t>
            </a:r>
          </a:p>
          <a:p>
            <a:r>
              <a:rPr lang="en-US" sz="2000" spc="0" dirty="0">
                <a:latin typeface="Times New Roman" panose="02020603050405020304" pitchFamily="18" charset="0"/>
                <a:cs typeface="Times New Roman" panose="02020603050405020304" pitchFamily="18" charset="0"/>
              </a:rPr>
              <a:t>It is a type of linear least squares method used to estimate the unknown parameters in a linear regression model. It operates on the principle of least squares, which involves minimizing the sum of the squared differences between the observed values of the dependent variable in the input dataset and the predicted values generated by the linear function of the independent variables. Some sources regard OLS as synonymous with linear regression.</a:t>
            </a:r>
          </a:p>
          <a:p>
            <a:endParaRPr lang="en-US" sz="2000" b="1" u="sng" spc="0" dirty="0">
              <a:latin typeface="Times New Roman" panose="02020603050405020304" pitchFamily="18" charset="0"/>
              <a:cs typeface="Times New Roman" panose="02020603050405020304" pitchFamily="18" charset="0"/>
            </a:endParaRPr>
          </a:p>
          <a:p>
            <a:r>
              <a:rPr lang="en-US" sz="2000" b="1" u="sng" spc="0" dirty="0">
                <a:latin typeface="Times New Roman" panose="02020603050405020304" pitchFamily="18" charset="0"/>
                <a:cs typeface="Times New Roman" panose="02020603050405020304" pitchFamily="18" charset="0"/>
              </a:rPr>
              <a:t>2. Decision Tree Regression:</a:t>
            </a:r>
          </a:p>
          <a:p>
            <a:r>
              <a:rPr lang="en-US" sz="2000" kern="1200" spc="0" dirty="0">
                <a:effectLst/>
                <a:latin typeface="Times New Roman" panose="02020603050405020304" pitchFamily="18" charset="0"/>
                <a:ea typeface="+mn-ea"/>
                <a:cs typeface="Times New Roman" panose="02020603050405020304" pitchFamily="18" charset="0"/>
              </a:rPr>
              <a:t>It is a type of linear least squares method used to estimate the unknown parameters in a linear regression model. It operates on the principle of least squares, which involves minimizing the sum of the squared differences between the observed values of the dependent variable in the input dataset and the predicted values generated by the linear function of the independent variables. Some sources regard OLS as synonymous with linear regression.</a:t>
            </a:r>
            <a:endParaRPr lang="en-IN" sz="2000" spc="0" dirty="0">
              <a:latin typeface="Times New Roman" panose="02020603050405020304" pitchFamily="18" charset="0"/>
              <a:cs typeface="Times New Roman" panose="02020603050405020304" pitchFamily="18" charset="0"/>
            </a:endParaRPr>
          </a:p>
          <a:p>
            <a:endParaRPr lang="en-US" sz="2000" spc="0" dirty="0">
              <a:latin typeface="Times New Roman" panose="02020603050405020304" pitchFamily="18" charset="0"/>
              <a:cs typeface="Times New Roman" panose="02020603050405020304" pitchFamily="18" charset="0"/>
            </a:endParaRPr>
          </a:p>
        </p:txBody>
      </p:sp>
      <p:pic>
        <p:nvPicPr>
          <p:cNvPr id="10" name="Audio 9">
            <a:hlinkClick r:id="" action="ppaction://media"/>
            <a:extLst>
              <a:ext uri="{FF2B5EF4-FFF2-40B4-BE49-F238E27FC236}">
                <a16:creationId xmlns:a16="http://schemas.microsoft.com/office/drawing/2014/main" id="{96E2B7E7-6FF4-9921-2920-1D78AB2C53A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94848291"/>
      </p:ext>
    </p:extLst>
  </p:cSld>
  <p:clrMapOvr>
    <a:masterClrMapping/>
  </p:clrMapOvr>
  <mc:AlternateContent xmlns:mc="http://schemas.openxmlformats.org/markup-compatibility/2006">
    <mc:Choice xmlns:p14="http://schemas.microsoft.com/office/powerpoint/2010/main" Requires="p14">
      <p:transition spd="slow" p14:dur="2000" advTm="58353"/>
    </mc:Choice>
    <mc:Fallback>
      <p:transition spd="slow" advTm="58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17FE977-23F0-BEF0-FF60-2D2CCFD7686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A4CC368-9D0F-2DFA-21CF-5CDE0E8EA0F0}"/>
              </a:ext>
            </a:extLst>
          </p:cNvPr>
          <p:cNvPicPr>
            <a:picLocks noChangeAspect="1"/>
          </p:cNvPicPr>
          <p:nvPr/>
        </p:nvPicPr>
        <p:blipFill>
          <a:blip r:embed="rId4">
            <a:alphaModFix amt="35000"/>
          </a:blip>
          <a:stretch>
            <a:fillRect/>
          </a:stretch>
        </p:blipFill>
        <p:spPr>
          <a:xfrm>
            <a:off x="0" y="9332"/>
            <a:ext cx="12170228" cy="6858000"/>
          </a:xfrm>
          <a:prstGeom prst="rect">
            <a:avLst/>
          </a:prstGeom>
        </p:spPr>
      </p:pic>
      <p:sp>
        <p:nvSpPr>
          <p:cNvPr id="3" name="Slide Number Placeholder 2">
            <a:extLst>
              <a:ext uri="{FF2B5EF4-FFF2-40B4-BE49-F238E27FC236}">
                <a16:creationId xmlns:a16="http://schemas.microsoft.com/office/drawing/2014/main" id="{BBBC4FDA-866D-F54D-4CEA-02EBC8BBD8EF}"/>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4" name="Title 3">
            <a:extLst>
              <a:ext uri="{FF2B5EF4-FFF2-40B4-BE49-F238E27FC236}">
                <a16:creationId xmlns:a16="http://schemas.microsoft.com/office/drawing/2014/main" id="{4B2BFC41-7513-8E7F-C158-A17E118D2F60}"/>
              </a:ext>
            </a:extLst>
          </p:cNvPr>
          <p:cNvSpPr>
            <a:spLocks noGrp="1"/>
          </p:cNvSpPr>
          <p:nvPr>
            <p:ph type="title"/>
          </p:nvPr>
        </p:nvSpPr>
        <p:spPr>
          <a:xfrm>
            <a:off x="578895" y="0"/>
            <a:ext cx="10785272" cy="859055"/>
          </a:xfrm>
        </p:spPr>
        <p:txBody>
          <a:bodyPr>
            <a:noAutofit/>
          </a:bodyPr>
          <a:lstStyle/>
          <a:p>
            <a:pPr algn="ctr"/>
            <a:r>
              <a:rPr lang="en-US" sz="3600" dirty="0">
                <a:solidFill>
                  <a:schemeClr val="accent1">
                    <a:lumMod val="20000"/>
                    <a:lumOff val="80000"/>
                  </a:schemeClr>
                </a:solidFill>
                <a:latin typeface="Times New Roman" panose="02020603050405020304" pitchFamily="18" charset="0"/>
                <a:cs typeface="Times New Roman" panose="02020603050405020304" pitchFamily="18" charset="0"/>
              </a:rPr>
              <a:t> </a:t>
            </a:r>
            <a:br>
              <a:rPr lang="en-US" sz="3600"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US" sz="36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9E762C62-9C03-D35D-D3CB-7159A783FB46}"/>
              </a:ext>
            </a:extLst>
          </p:cNvPr>
          <p:cNvSpPr>
            <a:spLocks noGrp="1"/>
          </p:cNvSpPr>
          <p:nvPr>
            <p:ph type="body" idx="1"/>
          </p:nvPr>
        </p:nvSpPr>
        <p:spPr/>
        <p:txBody>
          <a:bodyPr/>
          <a:lstStyle/>
          <a:p>
            <a:r>
              <a:rPr lang="en-US" dirty="0"/>
              <a:t> </a:t>
            </a:r>
            <a:endParaRPr lang="en-IN" dirty="0"/>
          </a:p>
        </p:txBody>
      </p:sp>
      <p:sp>
        <p:nvSpPr>
          <p:cNvPr id="7" name="TextBox 6">
            <a:extLst>
              <a:ext uri="{FF2B5EF4-FFF2-40B4-BE49-F238E27FC236}">
                <a16:creationId xmlns:a16="http://schemas.microsoft.com/office/drawing/2014/main" id="{BF6CEC24-CF35-A4D4-02CB-21A9A53826FA}"/>
              </a:ext>
            </a:extLst>
          </p:cNvPr>
          <p:cNvSpPr txBox="1"/>
          <p:nvPr/>
        </p:nvSpPr>
        <p:spPr>
          <a:xfrm>
            <a:off x="261257" y="858416"/>
            <a:ext cx="11513976" cy="4339650"/>
          </a:xfrm>
          <a:prstGeom prst="rect">
            <a:avLst/>
          </a:prstGeom>
          <a:noFill/>
        </p:spPr>
        <p:txBody>
          <a:bodyPr wrap="square" rtlCol="0">
            <a:spAutoFit/>
          </a:bodyPr>
          <a:lstStyle/>
          <a:p>
            <a:r>
              <a:rPr lang="en-US" b="1" u="sng" dirty="0">
                <a:solidFill>
                  <a:schemeClr val="bg1"/>
                </a:solidFill>
              </a:rPr>
              <a:t>3. Gradient Boosting Regression: </a:t>
            </a:r>
          </a:p>
          <a:p>
            <a:endParaRPr lang="en-US" sz="900" b="1" u="sng" dirty="0">
              <a:solidFill>
                <a:schemeClr val="bg1"/>
              </a:solidFill>
            </a:endParaRPr>
          </a:p>
          <a:p>
            <a:r>
              <a:rPr lang="en-US" sz="2000" kern="1200" spc="0" dirty="0">
                <a:solidFill>
                  <a:schemeClr val="bg1"/>
                </a:solidFill>
                <a:effectLst/>
                <a:latin typeface="Times New Roman" panose="02020603050405020304" pitchFamily="18" charset="0"/>
                <a:ea typeface="+mn-ea"/>
                <a:cs typeface="Times New Roman" panose="02020603050405020304" pitchFamily="18" charset="0"/>
              </a:rPr>
              <a:t>It is a type of linear least squares method used to estimate the unknown parameters in a linear regression model. It operates on the principle of least squares, which involves minimizing the sum of the squared differences between the observed values of the dependent variable in the input dataset and the predicted values generated by the linear function of the independent variables. Some sources regard OLS as synonymous with linear regression</a:t>
            </a:r>
          </a:p>
          <a:p>
            <a:endParaRPr lang="en-US" sz="2000" b="1" u="sng" dirty="0">
              <a:solidFill>
                <a:schemeClr val="bg1"/>
              </a:solidFill>
              <a:latin typeface="Times New Roman" panose="02020603050405020304" pitchFamily="18" charset="0"/>
              <a:cs typeface="Times New Roman" panose="02020603050405020304" pitchFamily="18" charset="0"/>
            </a:endParaRPr>
          </a:p>
          <a:p>
            <a:r>
              <a:rPr lang="en-US" sz="2000" b="1" u="sng" dirty="0">
                <a:solidFill>
                  <a:schemeClr val="bg1"/>
                </a:solidFill>
                <a:latin typeface="Times New Roman" panose="02020603050405020304" pitchFamily="18" charset="0"/>
                <a:cs typeface="Times New Roman" panose="02020603050405020304" pitchFamily="18" charset="0"/>
              </a:rPr>
              <a:t>4. Support Vector Regression:</a:t>
            </a:r>
          </a:p>
          <a:p>
            <a:endParaRPr lang="en-US" sz="900" b="1" u="sng" dirty="0">
              <a:solidFill>
                <a:schemeClr val="bg1"/>
              </a:solidFill>
              <a:latin typeface="Times New Roman" panose="02020603050405020304" pitchFamily="18" charset="0"/>
              <a:cs typeface="Times New Roman" panose="02020603050405020304" pitchFamily="18" charset="0"/>
            </a:endParaRPr>
          </a:p>
          <a:p>
            <a:r>
              <a:rPr lang="en-US" sz="2000" i="0" dirty="0">
                <a:solidFill>
                  <a:schemeClr val="bg1"/>
                </a:solidFill>
                <a:effectLst/>
                <a:latin typeface="Times New Roman" panose="02020603050405020304" pitchFamily="18" charset="0"/>
                <a:cs typeface="Times New Roman" panose="02020603050405020304" pitchFamily="18" charset="0"/>
              </a:rPr>
              <a:t>A Support Vector Machine (SVM) is a powerful machine learning algorithm widely used for both linear and nonlinear classification, as well as regression and outlier detection tasks. SVMs are highly adaptable, making them suitable for various applications such as text classification, image classification, spam detection, handwriting identification, gene expression analysis, face detection, and anomaly detection.</a:t>
            </a:r>
          </a:p>
          <a:p>
            <a:endParaRPr lang="en-US" sz="2000" u="sng" dirty="0">
              <a:solidFill>
                <a:schemeClr val="bg1"/>
              </a:solidFill>
              <a:latin typeface="Times New Roman" panose="02020603050405020304" pitchFamily="18" charset="0"/>
              <a:cs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7F0FE855-4F7C-AEC0-7914-2DE3C68536E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25303451"/>
      </p:ext>
    </p:extLst>
  </p:cSld>
  <p:clrMapOvr>
    <a:masterClrMapping/>
  </p:clrMapOvr>
  <mc:AlternateContent xmlns:mc="http://schemas.openxmlformats.org/markup-compatibility/2006">
    <mc:Choice xmlns:p14="http://schemas.microsoft.com/office/powerpoint/2010/main" Requires="p14">
      <p:transition spd="slow" p14:dur="2000" advTm="59390"/>
    </mc:Choice>
    <mc:Fallback>
      <p:transition spd="slow" advTm="59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C8A49E4-51BE-1D26-02E1-92F0B93466C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329708C-A51B-47E3-069E-ED4F94309D6B}"/>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3" name="Slide Number Placeholder 2">
            <a:extLst>
              <a:ext uri="{FF2B5EF4-FFF2-40B4-BE49-F238E27FC236}">
                <a16:creationId xmlns:a16="http://schemas.microsoft.com/office/drawing/2014/main" id="{37945C46-0160-5AE0-2B22-BA5A93861A06}"/>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6" name="Text Placeholder 5">
            <a:extLst>
              <a:ext uri="{FF2B5EF4-FFF2-40B4-BE49-F238E27FC236}">
                <a16:creationId xmlns:a16="http://schemas.microsoft.com/office/drawing/2014/main" id="{1F978E92-41F3-B7AC-2BBD-BC9153B43D13}"/>
              </a:ext>
            </a:extLst>
          </p:cNvPr>
          <p:cNvSpPr>
            <a:spLocks noGrp="1"/>
          </p:cNvSpPr>
          <p:nvPr>
            <p:ph type="body" idx="1"/>
          </p:nvPr>
        </p:nvSpPr>
        <p:spPr/>
        <p:txBody>
          <a:bodyPr/>
          <a:lstStyle/>
          <a:p>
            <a:r>
              <a:rPr lang="en-US" dirty="0"/>
              <a:t> </a:t>
            </a:r>
            <a:endParaRPr lang="en-IN" dirty="0"/>
          </a:p>
        </p:txBody>
      </p:sp>
      <p:sp>
        <p:nvSpPr>
          <p:cNvPr id="5" name="Title 4">
            <a:extLst>
              <a:ext uri="{FF2B5EF4-FFF2-40B4-BE49-F238E27FC236}">
                <a16:creationId xmlns:a16="http://schemas.microsoft.com/office/drawing/2014/main" id="{D74EBBFD-9054-AEBD-07EE-8DEA97614F11}"/>
              </a:ext>
            </a:extLst>
          </p:cNvPr>
          <p:cNvSpPr>
            <a:spLocks noGrp="1"/>
          </p:cNvSpPr>
          <p:nvPr>
            <p:ph type="title"/>
          </p:nvPr>
        </p:nvSpPr>
        <p:spPr>
          <a:xfrm>
            <a:off x="356243" y="4502020"/>
            <a:ext cx="11213716" cy="859055"/>
          </a:xfrm>
        </p:spPr>
        <p:txBody>
          <a:bodyPr>
            <a:normAutofit fontScale="90000"/>
          </a:bodyPr>
          <a:lstStyle/>
          <a:p>
            <a:r>
              <a:rPr lang="en-US" sz="2000" u="sng" dirty="0">
                <a:latin typeface="Times New Roman" panose="02020603050405020304" pitchFamily="18" charset="0"/>
                <a:cs typeface="Times New Roman" panose="02020603050405020304" pitchFamily="18" charset="0"/>
              </a:rPr>
              <a:t>5. K- Nearest </a:t>
            </a:r>
            <a:r>
              <a:rPr lang="en-US" sz="2000" u="sng" dirty="0" err="1">
                <a:latin typeface="Times New Roman" panose="02020603050405020304" pitchFamily="18" charset="0"/>
                <a:cs typeface="Times New Roman" panose="02020603050405020304" pitchFamily="18" charset="0"/>
              </a:rPr>
              <a:t>Neighbour</a:t>
            </a:r>
            <a:r>
              <a:rPr lang="en-US" sz="2000" u="sng" dirty="0">
                <a:latin typeface="Times New Roman" panose="02020603050405020304" pitchFamily="18" charset="0"/>
                <a:cs typeface="Times New Roman" panose="02020603050405020304" pitchFamily="18" charset="0"/>
              </a:rPr>
              <a:t> Regression:</a:t>
            </a:r>
            <a:br>
              <a:rPr lang="en-US" sz="2000" u="sng" dirty="0">
                <a:latin typeface="Times New Roman" panose="02020603050405020304" pitchFamily="18" charset="0"/>
                <a:cs typeface="Times New Roman" panose="02020603050405020304" pitchFamily="18" charset="0"/>
              </a:rPr>
            </a:br>
            <a:br>
              <a:rPr lang="en-US" sz="2000" u="sng" dirty="0">
                <a:latin typeface="Times New Roman" panose="02020603050405020304" pitchFamily="18" charset="0"/>
                <a:cs typeface="Times New Roman" panose="02020603050405020304" pitchFamily="18" charset="0"/>
              </a:rPr>
            </a:br>
            <a:r>
              <a:rPr lang="en-US" sz="2200" b="0" i="0" dirty="0">
                <a:effectLst/>
                <a:latin typeface="Times New Roman" panose="02020603050405020304" pitchFamily="18" charset="0"/>
                <a:cs typeface="Times New Roman" panose="02020603050405020304" pitchFamily="18" charset="0"/>
              </a:rPr>
              <a:t>KNN is one of the most basic yet essential classification algorithms in machine learning. It belongs to the </a:t>
            </a:r>
            <a:r>
              <a:rPr lang="en-US" sz="2200" b="0" i="0" u="sng"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supervised learning</a:t>
            </a:r>
            <a:r>
              <a:rPr lang="en-US" sz="2200" b="0" i="0" dirty="0">
                <a:effectLst/>
                <a:latin typeface="Times New Roman" panose="02020603050405020304" pitchFamily="18" charset="0"/>
                <a:cs typeface="Times New Roman" panose="02020603050405020304" pitchFamily="18" charset="0"/>
              </a:rPr>
              <a:t> domain and finds intense application in pattern recognition, </a:t>
            </a:r>
            <a:r>
              <a:rPr lang="en-US" sz="2200" b="0" i="0" u="sng"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data mining</a:t>
            </a:r>
            <a:r>
              <a:rPr lang="en-US" sz="2200" b="0" i="0" dirty="0">
                <a:effectLst/>
                <a:latin typeface="Times New Roman" panose="02020603050405020304" pitchFamily="18" charset="0"/>
                <a:cs typeface="Times New Roman" panose="02020603050405020304" pitchFamily="18" charset="0"/>
              </a:rPr>
              <a:t>, and intrusion detection. It is widely disposable in real-life scenarios since it is non-parametric, meaning it does not make any underlying assumptions about the distribution of data (as opposed to other algorithms such as GMM, which assume a </a:t>
            </a:r>
            <a:r>
              <a:rPr lang="en-US" sz="2200" b="0" i="0"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Gaussian distribution</a:t>
            </a:r>
            <a:r>
              <a:rPr lang="en-US" sz="2200" b="0" i="0" dirty="0">
                <a:effectLst/>
                <a:latin typeface="Times New Roman" panose="02020603050405020304" pitchFamily="18" charset="0"/>
                <a:cs typeface="Times New Roman" panose="02020603050405020304" pitchFamily="18" charset="0"/>
              </a:rPr>
              <a:t> of the given data). We are given some prior data (also called training data), which classifies coordinates into groups identified by an attribute.</a:t>
            </a:r>
            <a:br>
              <a:rPr lang="en-US" sz="2200" b="0" i="0" dirty="0">
                <a:effectLst/>
                <a:latin typeface="Times New Roman" panose="02020603050405020304" pitchFamily="18" charset="0"/>
                <a:cs typeface="Times New Roman" panose="02020603050405020304" pitchFamily="18" charset="0"/>
              </a:rPr>
            </a:br>
            <a:br>
              <a:rPr lang="en-US" sz="2200" b="0" i="0" dirty="0">
                <a:effectLst/>
                <a:latin typeface="Times New Roman" panose="02020603050405020304" pitchFamily="18" charset="0"/>
                <a:cs typeface="Times New Roman" panose="02020603050405020304" pitchFamily="18" charset="0"/>
              </a:rPr>
            </a:br>
            <a:r>
              <a:rPr lang="en-US" sz="1800" i="0" u="sng" dirty="0">
                <a:effectLst/>
                <a:latin typeface="Times New Roman" panose="02020603050405020304" pitchFamily="18" charset="0"/>
                <a:cs typeface="Times New Roman" panose="02020603050405020304" pitchFamily="18" charset="0"/>
              </a:rPr>
              <a:t>6</a:t>
            </a:r>
            <a:r>
              <a:rPr lang="en-US" sz="2000" i="0" u="sng" dirty="0">
                <a:effectLst/>
                <a:latin typeface="Times New Roman" panose="02020603050405020304" pitchFamily="18" charset="0"/>
                <a:cs typeface="Times New Roman" panose="02020603050405020304" pitchFamily="18" charset="0"/>
              </a:rPr>
              <a:t>. Random Forest Algorithm:</a:t>
            </a:r>
            <a:br>
              <a:rPr lang="en-US" sz="2000" i="0" u="sng" dirty="0">
                <a:effectLst/>
                <a:latin typeface="Times New Roman" panose="02020603050405020304" pitchFamily="18" charset="0"/>
                <a:cs typeface="Times New Roman" panose="02020603050405020304" pitchFamily="18" charset="0"/>
              </a:rPr>
            </a:br>
            <a:br>
              <a:rPr lang="en-US" sz="1800" i="0" u="sng" dirty="0">
                <a:effectLst/>
                <a:latin typeface="Times New Roman" panose="02020603050405020304" pitchFamily="18" charset="0"/>
                <a:cs typeface="Times New Roman" panose="02020603050405020304" pitchFamily="18" charset="0"/>
              </a:rPr>
            </a:br>
            <a:r>
              <a:rPr lang="en-US" sz="2200" b="0" i="0" dirty="0">
                <a:effectLst/>
                <a:latin typeface="Times New Roman" panose="02020603050405020304" pitchFamily="18" charset="0"/>
                <a:cs typeface="Times New Roman" panose="02020603050405020304" pitchFamily="18" charset="0"/>
              </a:rPr>
              <a:t>Random Forest algorithm is a powerful tree learning technique in </a:t>
            </a:r>
            <a:r>
              <a:rPr lang="en-US" sz="2200" b="0" i="0" u="sng" dirty="0">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Machine Learning</a:t>
            </a:r>
            <a:r>
              <a:rPr lang="en-US" sz="2200" b="0" i="0" dirty="0">
                <a:effectLst/>
                <a:latin typeface="Times New Roman" panose="02020603050405020304" pitchFamily="18" charset="0"/>
                <a:cs typeface="Times New Roman" panose="02020603050405020304" pitchFamily="18" charset="0"/>
              </a:rPr>
              <a:t>. It works by creating a number of </a:t>
            </a:r>
            <a:r>
              <a:rPr lang="en-US" sz="2200" b="0" i="0" u="sng" dirty="0">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Decision Trees</a:t>
            </a:r>
            <a:r>
              <a:rPr lang="en-US" sz="2200" b="0" i="0" dirty="0">
                <a:effectLst/>
                <a:latin typeface="Times New Roman" panose="02020603050405020304" pitchFamily="18" charset="0"/>
                <a:cs typeface="Times New Roman" panose="02020603050405020304" pitchFamily="18" charset="0"/>
              </a:rPr>
              <a:t> during the training phase. Each tree is constructed using a random subset of the data set to measure a random subset of features in each partition. This randomness introduces variability among individual trees, reducing the risk of </a:t>
            </a:r>
            <a:r>
              <a:rPr lang="en-US" sz="2200" b="0" i="0" u="sng" dirty="0">
                <a:effectLst/>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overfitting</a:t>
            </a:r>
            <a:r>
              <a:rPr lang="en-US" sz="2200" b="0" i="0" dirty="0">
                <a:effectLst/>
                <a:latin typeface="Times New Roman" panose="02020603050405020304" pitchFamily="18" charset="0"/>
                <a:cs typeface="Times New Roman" panose="02020603050405020304" pitchFamily="18" charset="0"/>
              </a:rPr>
              <a:t> and improving overall prediction performance.</a:t>
            </a:r>
            <a:r>
              <a:rPr lang="en-US" sz="2200" i="0" u="sng" dirty="0">
                <a:effectLst/>
                <a:latin typeface="Times New Roman" panose="02020603050405020304" pitchFamily="18" charset="0"/>
                <a:cs typeface="Times New Roman" panose="02020603050405020304" pitchFamily="18" charset="0"/>
              </a:rPr>
              <a:t> </a:t>
            </a:r>
            <a:br>
              <a:rPr lang="en-US" sz="2200" b="0" i="0" dirty="0">
                <a:effectLst/>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6B3467CE-7E99-7283-7863-F96202F85D9B}"/>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50387941"/>
      </p:ext>
    </p:extLst>
  </p:cSld>
  <p:clrMapOvr>
    <a:masterClrMapping/>
  </p:clrMapOvr>
  <mc:AlternateContent xmlns:mc="http://schemas.openxmlformats.org/markup-compatibility/2006">
    <mc:Choice xmlns:p14="http://schemas.microsoft.com/office/powerpoint/2010/main" Requires="p14">
      <p:transition spd="slow" p14:dur="2000" advTm="57803"/>
    </mc:Choice>
    <mc:Fallback>
      <p:transition spd="slow" advTm="57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77C788F-C441-492F-A3C5-38A8CD757BA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37BB8969-A21D-DF3E-1DD5-F6054D4B5E0C}"/>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3" name="Slide Number Placeholder 2">
            <a:extLst>
              <a:ext uri="{FF2B5EF4-FFF2-40B4-BE49-F238E27FC236}">
                <a16:creationId xmlns:a16="http://schemas.microsoft.com/office/drawing/2014/main" id="{12E756AB-26D3-E767-85F7-390B9DA72B81}"/>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sp>
        <p:nvSpPr>
          <p:cNvPr id="4" name="Title 3">
            <a:extLst>
              <a:ext uri="{FF2B5EF4-FFF2-40B4-BE49-F238E27FC236}">
                <a16:creationId xmlns:a16="http://schemas.microsoft.com/office/drawing/2014/main" id="{5C9E9E04-50C2-10CB-4107-31E048DD9715}"/>
              </a:ext>
            </a:extLst>
          </p:cNvPr>
          <p:cNvSpPr>
            <a:spLocks noGrp="1"/>
          </p:cNvSpPr>
          <p:nvPr>
            <p:ph type="title"/>
          </p:nvPr>
        </p:nvSpPr>
        <p:spPr>
          <a:xfrm>
            <a:off x="504250" y="447869"/>
            <a:ext cx="10785272" cy="859055"/>
          </a:xfrm>
        </p:spPr>
        <p:txBody>
          <a:bodyPr>
            <a:noAutofit/>
          </a:bodyPr>
          <a:lstStyle/>
          <a:p>
            <a:pPr algn="ctr"/>
            <a:r>
              <a:rPr lang="en-US" sz="3600" dirty="0">
                <a:solidFill>
                  <a:schemeClr val="accent1">
                    <a:lumMod val="20000"/>
                    <a:lumOff val="80000"/>
                  </a:schemeClr>
                </a:solidFill>
                <a:latin typeface="Times New Roman" panose="02020603050405020304" pitchFamily="18" charset="0"/>
                <a:cs typeface="Times New Roman" panose="02020603050405020304" pitchFamily="18" charset="0"/>
              </a:rPr>
              <a:t>MODEL EVALUATION</a:t>
            </a:r>
            <a:br>
              <a:rPr lang="en-US" sz="3600"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US" sz="36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13CD4313-C4F0-D620-AA61-F33574D02AD5}"/>
              </a:ext>
            </a:extLst>
          </p:cNvPr>
          <p:cNvSpPr>
            <a:spLocks noGrp="1"/>
          </p:cNvSpPr>
          <p:nvPr>
            <p:ph type="body" idx="1"/>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id="{A91392ED-9222-4F97-7032-55F7198B8EBB}"/>
              </a:ext>
            </a:extLst>
          </p:cNvPr>
          <p:cNvPicPr>
            <a:picLocks noChangeAspect="1"/>
          </p:cNvPicPr>
          <p:nvPr/>
        </p:nvPicPr>
        <p:blipFill>
          <a:blip r:embed="rId5"/>
          <a:stretch>
            <a:fillRect/>
          </a:stretch>
        </p:blipFill>
        <p:spPr>
          <a:xfrm>
            <a:off x="578498" y="1099263"/>
            <a:ext cx="11137948" cy="4751031"/>
          </a:xfrm>
          <a:prstGeom prst="rect">
            <a:avLst/>
          </a:prstGeom>
        </p:spPr>
      </p:pic>
      <p:pic>
        <p:nvPicPr>
          <p:cNvPr id="10" name="Audio 9">
            <a:hlinkClick r:id="" action="ppaction://media"/>
            <a:extLst>
              <a:ext uri="{FF2B5EF4-FFF2-40B4-BE49-F238E27FC236}">
                <a16:creationId xmlns:a16="http://schemas.microsoft.com/office/drawing/2014/main" id="{7942946A-E1AD-65EE-C3DF-BF6B168A1FB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01195548"/>
      </p:ext>
    </p:extLst>
  </p:cSld>
  <p:clrMapOvr>
    <a:masterClrMapping/>
  </p:clrMapOvr>
  <mc:AlternateContent xmlns:mc="http://schemas.openxmlformats.org/markup-compatibility/2006">
    <mc:Choice xmlns:p14="http://schemas.microsoft.com/office/powerpoint/2010/main" Requires="p14">
      <p:transition spd="slow" p14:dur="2000" advTm="49979"/>
    </mc:Choice>
    <mc:Fallback>
      <p:transition spd="slow" advTm="49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4D6ED9E-34DD-2300-D499-9538503A4B03}"/>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0DAED9D7-0337-A941-C177-2CBCA5ECC425}"/>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2" name="Slide Number Placeholder 1">
            <a:extLst>
              <a:ext uri="{FF2B5EF4-FFF2-40B4-BE49-F238E27FC236}">
                <a16:creationId xmlns:a16="http://schemas.microsoft.com/office/drawing/2014/main" id="{60E434E7-654B-F888-4340-4890D6958B5F}"/>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
        <p:nvSpPr>
          <p:cNvPr id="5" name="Title 4">
            <a:extLst>
              <a:ext uri="{FF2B5EF4-FFF2-40B4-BE49-F238E27FC236}">
                <a16:creationId xmlns:a16="http://schemas.microsoft.com/office/drawing/2014/main" id="{1C053938-2688-8B0A-41D8-4A6B27BD5F37}"/>
              </a:ext>
            </a:extLst>
          </p:cNvPr>
          <p:cNvSpPr>
            <a:spLocks noGrp="1"/>
          </p:cNvSpPr>
          <p:nvPr>
            <p:ph type="title"/>
          </p:nvPr>
        </p:nvSpPr>
        <p:spPr>
          <a:xfrm>
            <a:off x="435170" y="524264"/>
            <a:ext cx="11214100" cy="535531"/>
          </a:xfrm>
        </p:spPr>
        <p:txBody>
          <a:bodyPr/>
          <a:lstStyle/>
          <a:p>
            <a:r>
              <a:rPr lang="en-US" dirty="0"/>
              <a:t>BEST MODEL SELECTION:  RANDOM FOREST ALGORITHM</a:t>
            </a:r>
            <a:endParaRPr lang="en-IN" dirty="0"/>
          </a:p>
        </p:txBody>
      </p:sp>
      <p:pic>
        <p:nvPicPr>
          <p:cNvPr id="6" name="Picture 5">
            <a:extLst>
              <a:ext uri="{FF2B5EF4-FFF2-40B4-BE49-F238E27FC236}">
                <a16:creationId xmlns:a16="http://schemas.microsoft.com/office/drawing/2014/main" id="{8D728BA7-E15D-E8E2-9D44-1B00825F0417}"/>
              </a:ext>
            </a:extLst>
          </p:cNvPr>
          <p:cNvPicPr>
            <a:picLocks noChangeAspect="1"/>
          </p:cNvPicPr>
          <p:nvPr/>
        </p:nvPicPr>
        <p:blipFill>
          <a:blip r:embed="rId5"/>
          <a:stretch>
            <a:fillRect/>
          </a:stretch>
        </p:blipFill>
        <p:spPr>
          <a:xfrm>
            <a:off x="6899794" y="3035268"/>
            <a:ext cx="5113811" cy="3290888"/>
          </a:xfrm>
          <a:prstGeom prst="rect">
            <a:avLst/>
          </a:prstGeom>
        </p:spPr>
      </p:pic>
      <p:pic>
        <p:nvPicPr>
          <p:cNvPr id="7" name="Picture 6">
            <a:extLst>
              <a:ext uri="{FF2B5EF4-FFF2-40B4-BE49-F238E27FC236}">
                <a16:creationId xmlns:a16="http://schemas.microsoft.com/office/drawing/2014/main" id="{DA793645-4244-8C45-24E9-9AB167FBD850}"/>
              </a:ext>
            </a:extLst>
          </p:cNvPr>
          <p:cNvPicPr>
            <a:picLocks noChangeAspect="1"/>
          </p:cNvPicPr>
          <p:nvPr/>
        </p:nvPicPr>
        <p:blipFill>
          <a:blip r:embed="rId6"/>
          <a:stretch>
            <a:fillRect/>
          </a:stretch>
        </p:blipFill>
        <p:spPr>
          <a:xfrm>
            <a:off x="130923" y="1035068"/>
            <a:ext cx="6475150" cy="3872833"/>
          </a:xfrm>
          <a:prstGeom prst="rect">
            <a:avLst/>
          </a:prstGeom>
        </p:spPr>
      </p:pic>
      <p:pic>
        <p:nvPicPr>
          <p:cNvPr id="8" name="Picture 7">
            <a:extLst>
              <a:ext uri="{FF2B5EF4-FFF2-40B4-BE49-F238E27FC236}">
                <a16:creationId xmlns:a16="http://schemas.microsoft.com/office/drawing/2014/main" id="{3D02A4C5-8048-45D0-F4B9-BB29B75387D7}"/>
              </a:ext>
            </a:extLst>
          </p:cNvPr>
          <p:cNvPicPr>
            <a:picLocks noChangeAspect="1"/>
          </p:cNvPicPr>
          <p:nvPr/>
        </p:nvPicPr>
        <p:blipFill>
          <a:blip r:embed="rId7"/>
          <a:srcRect r="27577" b="59256"/>
          <a:stretch/>
        </p:blipFill>
        <p:spPr>
          <a:xfrm>
            <a:off x="133739" y="4770956"/>
            <a:ext cx="6500326" cy="1881771"/>
          </a:xfrm>
          <a:prstGeom prst="rect">
            <a:avLst/>
          </a:prstGeom>
        </p:spPr>
      </p:pic>
      <p:sp>
        <p:nvSpPr>
          <p:cNvPr id="9" name="TextBox 8">
            <a:extLst>
              <a:ext uri="{FF2B5EF4-FFF2-40B4-BE49-F238E27FC236}">
                <a16:creationId xmlns:a16="http://schemas.microsoft.com/office/drawing/2014/main" id="{BB1B29EB-881C-2002-7914-B4EBF031A1A3}"/>
              </a:ext>
            </a:extLst>
          </p:cNvPr>
          <p:cNvSpPr txBox="1"/>
          <p:nvPr/>
        </p:nvSpPr>
        <p:spPr>
          <a:xfrm>
            <a:off x="6811347" y="1266436"/>
            <a:ext cx="5380653" cy="1477328"/>
          </a:xfrm>
          <a:prstGeom prst="rect">
            <a:avLst/>
          </a:prstGeom>
          <a:noFill/>
        </p:spPr>
        <p:txBody>
          <a:bodyPr wrap="square" rtlCol="0">
            <a:spAutoFit/>
          </a:bodyPr>
          <a:lstStyle/>
          <a:p>
            <a:r>
              <a:rPr lang="en-US" sz="1800" dirty="0">
                <a:solidFill>
                  <a:schemeClr val="bg1"/>
                </a:solidFill>
                <a:latin typeface="Times New Roman" panose="02020603050405020304" pitchFamily="18" charset="0"/>
                <a:cs typeface="Times New Roman" panose="02020603050405020304" pitchFamily="18" charset="0"/>
              </a:rPr>
              <a:t>The best model selected for predicting energy production is Random Forest, which demonstrated the highest accuracy and the lowest Mean Squared Error (MSE) among the evaluated models.</a:t>
            </a:r>
          </a:p>
          <a:p>
            <a:endParaRPr lang="en-IN" dirty="0"/>
          </a:p>
        </p:txBody>
      </p:sp>
      <p:pic>
        <p:nvPicPr>
          <p:cNvPr id="10" name="Audio 9">
            <a:hlinkClick r:id="" action="ppaction://media"/>
            <a:extLst>
              <a:ext uri="{FF2B5EF4-FFF2-40B4-BE49-F238E27FC236}">
                <a16:creationId xmlns:a16="http://schemas.microsoft.com/office/drawing/2014/main" id="{696E07D6-80D3-54DB-B20D-1A86C525B8F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27949555"/>
      </p:ext>
    </p:extLst>
  </p:cSld>
  <p:clrMapOvr>
    <a:masterClrMapping/>
  </p:clrMapOvr>
  <mc:AlternateContent xmlns:mc="http://schemas.openxmlformats.org/markup-compatibility/2006">
    <mc:Choice xmlns:p14="http://schemas.microsoft.com/office/powerpoint/2010/main" Requires="p14">
      <p:transition spd="med" p14:dur="700" advTm="37291">
        <p:fade/>
      </p:transition>
    </mc:Choice>
    <mc:Fallback>
      <p:transition spd="med" advTm="372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B3BDFA-CE51-7713-10D3-7DB42DBFED8F}"/>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DD55A7DB-F045-938A-A5BE-4168F50BFE9A}"/>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2" name="Slide Number Placeholder 1">
            <a:extLst>
              <a:ext uri="{FF2B5EF4-FFF2-40B4-BE49-F238E27FC236}">
                <a16:creationId xmlns:a16="http://schemas.microsoft.com/office/drawing/2014/main" id="{094D0DB5-101E-1ADE-01DD-0DA8F81B1743}"/>
              </a:ext>
            </a:extLst>
          </p:cNvPr>
          <p:cNvSpPr>
            <a:spLocks noGrp="1"/>
          </p:cNvSpPr>
          <p:nvPr>
            <p:ph type="sldNum" sz="quarter" idx="12"/>
          </p:nvPr>
        </p:nvSpPr>
        <p:spPr/>
        <p:txBody>
          <a:bodyPr/>
          <a:lstStyle/>
          <a:p>
            <a:fld id="{C263D6C4-4840-40CC-AC84-17E24B3B7BDE}" type="slidenum">
              <a:rPr lang="en-US" smtClean="0"/>
              <a:pPr/>
              <a:t>17</a:t>
            </a:fld>
            <a:endParaRPr lang="en-US" dirty="0"/>
          </a:p>
        </p:txBody>
      </p:sp>
      <p:pic>
        <p:nvPicPr>
          <p:cNvPr id="5" name="Picture 4">
            <a:extLst>
              <a:ext uri="{FF2B5EF4-FFF2-40B4-BE49-F238E27FC236}">
                <a16:creationId xmlns:a16="http://schemas.microsoft.com/office/drawing/2014/main" id="{4E233FC5-EE39-989C-4B2D-5A3F5C2896F6}"/>
              </a:ext>
            </a:extLst>
          </p:cNvPr>
          <p:cNvPicPr>
            <a:picLocks noChangeAspect="1"/>
          </p:cNvPicPr>
          <p:nvPr/>
        </p:nvPicPr>
        <p:blipFill>
          <a:blip r:embed="rId5"/>
          <a:stretch>
            <a:fillRect/>
          </a:stretch>
        </p:blipFill>
        <p:spPr>
          <a:xfrm>
            <a:off x="746450" y="1567543"/>
            <a:ext cx="10804848" cy="4963886"/>
          </a:xfrm>
          <a:prstGeom prst="rect">
            <a:avLst/>
          </a:prstGeom>
        </p:spPr>
      </p:pic>
      <p:sp>
        <p:nvSpPr>
          <p:cNvPr id="7" name="Title 6">
            <a:extLst>
              <a:ext uri="{FF2B5EF4-FFF2-40B4-BE49-F238E27FC236}">
                <a16:creationId xmlns:a16="http://schemas.microsoft.com/office/drawing/2014/main" id="{EEF6CF62-D94B-7E1E-C965-4C1E58E52462}"/>
              </a:ext>
            </a:extLst>
          </p:cNvPr>
          <p:cNvSpPr>
            <a:spLocks noGrp="1"/>
          </p:cNvSpPr>
          <p:nvPr>
            <p:ph type="title"/>
          </p:nvPr>
        </p:nvSpPr>
        <p:spPr>
          <a:xfrm>
            <a:off x="407178" y="179031"/>
            <a:ext cx="11214100" cy="590931"/>
          </a:xfrm>
        </p:spPr>
        <p:txBody>
          <a:bodyPr/>
          <a:lstStyle/>
          <a:p>
            <a:pPr algn="ctr"/>
            <a:r>
              <a:rPr lang="en-US" sz="3600" dirty="0">
                <a:latin typeface="Times New Roman" panose="02020603050405020304" pitchFamily="18" charset="0"/>
                <a:cs typeface="Times New Roman" panose="02020603050405020304" pitchFamily="18" charset="0"/>
              </a:rPr>
              <a:t>OUTPUT</a:t>
            </a:r>
            <a:endParaRPr lang="en-IN" sz="3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89F13DF-22C3-CA42-1DE3-4FF26E33DADD}"/>
              </a:ext>
            </a:extLst>
          </p:cNvPr>
          <p:cNvSpPr txBox="1"/>
          <p:nvPr/>
        </p:nvSpPr>
        <p:spPr>
          <a:xfrm>
            <a:off x="643813" y="811763"/>
            <a:ext cx="11358622" cy="646331"/>
          </a:xfrm>
          <a:prstGeom prst="rect">
            <a:avLst/>
          </a:prstGeom>
          <a:noFill/>
        </p:spPr>
        <p:txBody>
          <a:bodyPr wrap="none" rtlCol="0">
            <a:spAutoFit/>
          </a:bodyPr>
          <a:lstStyle/>
          <a:p>
            <a:r>
              <a:rPr lang="en-US" dirty="0">
                <a:solidFill>
                  <a:schemeClr val="bg1"/>
                </a:solidFill>
              </a:rPr>
              <a:t>Deploying ML model using </a:t>
            </a:r>
            <a:r>
              <a:rPr lang="en-US" dirty="0" err="1">
                <a:solidFill>
                  <a:schemeClr val="bg1"/>
                </a:solidFill>
              </a:rPr>
              <a:t>streamlit</a:t>
            </a:r>
            <a:r>
              <a:rPr lang="en-US" dirty="0">
                <a:solidFill>
                  <a:schemeClr val="bg1"/>
                </a:solidFill>
              </a:rPr>
              <a:t> is a streamlined approach that enables rapid prototyping and accessible, </a:t>
            </a:r>
          </a:p>
          <a:p>
            <a:r>
              <a:rPr lang="en-US" dirty="0">
                <a:solidFill>
                  <a:schemeClr val="bg1"/>
                </a:solidFill>
              </a:rPr>
              <a:t>user-friendly application for interacting with models.</a:t>
            </a:r>
            <a:endParaRPr lang="en-IN" dirty="0">
              <a:solidFill>
                <a:schemeClr val="bg1"/>
              </a:solidFill>
            </a:endParaRPr>
          </a:p>
        </p:txBody>
      </p:sp>
      <p:pic>
        <p:nvPicPr>
          <p:cNvPr id="10" name="Audio 9">
            <a:hlinkClick r:id="" action="ppaction://media"/>
            <a:extLst>
              <a:ext uri="{FF2B5EF4-FFF2-40B4-BE49-F238E27FC236}">
                <a16:creationId xmlns:a16="http://schemas.microsoft.com/office/drawing/2014/main" id="{3E71AC83-C75E-A1F5-0A63-B8A3A6E03FE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58498589"/>
      </p:ext>
    </p:extLst>
  </p:cSld>
  <p:clrMapOvr>
    <a:masterClrMapping/>
  </p:clrMapOvr>
  <mc:AlternateContent xmlns:mc="http://schemas.openxmlformats.org/markup-compatibility/2006">
    <mc:Choice xmlns:p14="http://schemas.microsoft.com/office/powerpoint/2010/main" Requires="p14">
      <p:transition spd="med" p14:dur="700" advTm="52596">
        <p:fade/>
      </p:transition>
    </mc:Choice>
    <mc:Fallback>
      <p:transition spd="med" advTm="525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ABA58F-2CA9-365A-F6F3-306CD2A95A17}"/>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2" name="Slide Number Placeholder 1">
            <a:extLst>
              <a:ext uri="{FF2B5EF4-FFF2-40B4-BE49-F238E27FC236}">
                <a16:creationId xmlns:a16="http://schemas.microsoft.com/office/drawing/2014/main" id="{1E9F6435-463A-F4F9-38DF-0DE814F98947}"/>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sp>
        <p:nvSpPr>
          <p:cNvPr id="3" name="TextBox 2">
            <a:extLst>
              <a:ext uri="{FF2B5EF4-FFF2-40B4-BE49-F238E27FC236}">
                <a16:creationId xmlns:a16="http://schemas.microsoft.com/office/drawing/2014/main" id="{E53D2DFD-261D-F8CB-4FF5-FFBD5D72BC31}"/>
              </a:ext>
            </a:extLst>
          </p:cNvPr>
          <p:cNvSpPr txBox="1"/>
          <p:nvPr/>
        </p:nvSpPr>
        <p:spPr>
          <a:xfrm>
            <a:off x="1147665" y="503852"/>
            <a:ext cx="4254759" cy="954107"/>
          </a:xfrm>
          <a:prstGeom prst="rect">
            <a:avLst/>
          </a:prstGeom>
          <a:noFill/>
        </p:spPr>
        <p:txBody>
          <a:bodyPr wrap="square" rtlCol="0">
            <a:spAutoFit/>
          </a:bodyPr>
          <a:lstStyle/>
          <a:p>
            <a:r>
              <a:rPr lang="en-US" sz="3200" b="1" u="sng" dirty="0">
                <a:solidFill>
                  <a:schemeClr val="bg1"/>
                </a:solidFill>
                <a:latin typeface="Times New Roman" panose="02020603050405020304" pitchFamily="18" charset="0"/>
                <a:cs typeface="Times New Roman" panose="02020603050405020304" pitchFamily="18" charset="0"/>
              </a:rPr>
              <a:t>CONCLUSION:</a:t>
            </a:r>
          </a:p>
          <a:p>
            <a:endParaRPr lang="en-IN" sz="2400" b="1" u="sng"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EFC9A60C-500A-03E7-B6EC-118B729FF63A}"/>
              </a:ext>
            </a:extLst>
          </p:cNvPr>
          <p:cNvSpPr txBox="1"/>
          <p:nvPr/>
        </p:nvSpPr>
        <p:spPr>
          <a:xfrm>
            <a:off x="423182" y="1214341"/>
            <a:ext cx="10477111" cy="5078313"/>
          </a:xfrm>
          <a:prstGeom prst="rect">
            <a:avLst/>
          </a:prstGeom>
          <a:noFill/>
        </p:spPr>
        <p:txBody>
          <a:bodyPr wrap="square" rtlCol="0">
            <a:spAutoFit/>
          </a:bodyPr>
          <a:lstStyle/>
          <a:p>
            <a:pPr>
              <a:spcBef>
                <a:spcPts val="0"/>
              </a:spcBef>
            </a:pPr>
            <a:r>
              <a:rPr lang="en-US" sz="1800" spc="0" dirty="0">
                <a:solidFill>
                  <a:schemeClr val="bg1"/>
                </a:solidFill>
                <a:latin typeface="Times New Roman" panose="02020603050405020304" pitchFamily="18" charset="0"/>
                <a:cs typeface="Times New Roman" panose="02020603050405020304" pitchFamily="18" charset="0"/>
              </a:rPr>
              <a:t>The project successfully developed a predictive model for energy production in Combined Cycle Power Plants using Random Forest Algorithm, achieving high accuracy and low MSE.</a:t>
            </a:r>
          </a:p>
          <a:p>
            <a:pPr>
              <a:spcBef>
                <a:spcPts val="600"/>
              </a:spcBef>
            </a:pPr>
            <a:r>
              <a:rPr lang="en-US" sz="1800" spc="0" dirty="0">
                <a:solidFill>
                  <a:schemeClr val="bg1"/>
                </a:solidFill>
                <a:latin typeface="Times New Roman" panose="02020603050405020304" pitchFamily="18" charset="0"/>
                <a:cs typeface="Times New Roman" panose="02020603050405020304" pitchFamily="18" charset="0"/>
              </a:rPr>
              <a:t>Through effective data preprocessing, including handling duplicates and outliers, we ensured a robust dataset for analysis.</a:t>
            </a:r>
          </a:p>
          <a:p>
            <a:pPr>
              <a:spcBef>
                <a:spcPts val="600"/>
              </a:spcBef>
            </a:pPr>
            <a:r>
              <a:rPr lang="en-US" sz="1800" spc="0" dirty="0">
                <a:solidFill>
                  <a:schemeClr val="bg1"/>
                </a:solidFill>
                <a:latin typeface="Times New Roman" panose="02020603050405020304" pitchFamily="18" charset="0"/>
                <a:cs typeface="Times New Roman" panose="02020603050405020304" pitchFamily="18" charset="0"/>
              </a:rPr>
              <a:t>Exploratory Data Analysis revealed significant correlations which were effectively managed during model training.</a:t>
            </a:r>
          </a:p>
          <a:p>
            <a:pPr>
              <a:spcBef>
                <a:spcPts val="600"/>
              </a:spcBef>
            </a:pPr>
            <a:r>
              <a:rPr lang="en-US" sz="1800" b="1" spc="0" dirty="0">
                <a:solidFill>
                  <a:schemeClr val="bg1"/>
                </a:solidFill>
                <a:latin typeface="Times New Roman" panose="02020603050405020304" pitchFamily="18" charset="0"/>
                <a:cs typeface="Times New Roman" panose="02020603050405020304" pitchFamily="18" charset="0"/>
              </a:rPr>
              <a:t>Model Performance:</a:t>
            </a:r>
          </a:p>
          <a:p>
            <a:pPr>
              <a:spcBef>
                <a:spcPts val="600"/>
              </a:spcBef>
            </a:pPr>
            <a:r>
              <a:rPr lang="en-US" sz="1600" spc="0" dirty="0">
                <a:solidFill>
                  <a:schemeClr val="bg1"/>
                </a:solidFill>
                <a:latin typeface="Times New Roman" panose="02020603050405020304" pitchFamily="18" charset="0"/>
                <a:cs typeface="Times New Roman" panose="02020603050405020304" pitchFamily="18" charset="0"/>
              </a:rPr>
              <a:t>Random Forest Model outperformed other models by effectively achieving an accuracy of </a:t>
            </a:r>
            <a:r>
              <a:rPr lang="en-US" sz="1600" b="1" spc="0" dirty="0">
                <a:solidFill>
                  <a:schemeClr val="bg1"/>
                </a:solidFill>
                <a:latin typeface="Times New Roman" panose="02020603050405020304" pitchFamily="18" charset="0"/>
                <a:cs typeface="Times New Roman" panose="02020603050405020304" pitchFamily="18" charset="0"/>
              </a:rPr>
              <a:t>96%</a:t>
            </a:r>
            <a:r>
              <a:rPr lang="en-US" sz="1600" spc="0" dirty="0">
                <a:solidFill>
                  <a:schemeClr val="bg1"/>
                </a:solidFill>
                <a:latin typeface="Times New Roman" panose="02020603050405020304" pitchFamily="18" charset="0"/>
                <a:cs typeface="Times New Roman" panose="02020603050405020304" pitchFamily="18" charset="0"/>
              </a:rPr>
              <a:t> and a Root Mean Squared Error (MSE) of </a:t>
            </a:r>
            <a:r>
              <a:rPr lang="en-US" sz="1600" b="1" spc="0" dirty="0">
                <a:solidFill>
                  <a:schemeClr val="bg1"/>
                </a:solidFill>
                <a:latin typeface="Times New Roman" panose="02020603050405020304" pitchFamily="18" charset="0"/>
                <a:cs typeface="Times New Roman" panose="02020603050405020304" pitchFamily="18" charset="0"/>
              </a:rPr>
              <a:t>3.31</a:t>
            </a:r>
            <a:r>
              <a:rPr lang="en-US" sz="1600" spc="0" dirty="0">
                <a:solidFill>
                  <a:schemeClr val="bg1"/>
                </a:solidFill>
                <a:latin typeface="Times New Roman" panose="02020603050405020304" pitchFamily="18" charset="0"/>
                <a:cs typeface="Times New Roman" panose="02020603050405020304" pitchFamily="18" charset="0"/>
              </a:rPr>
              <a:t>.</a:t>
            </a:r>
          </a:p>
          <a:p>
            <a:pPr>
              <a:spcBef>
                <a:spcPts val="600"/>
              </a:spcBef>
            </a:pPr>
            <a:r>
              <a:rPr lang="en-US" sz="1800" b="1" spc="0" dirty="0">
                <a:solidFill>
                  <a:schemeClr val="bg1"/>
                </a:solidFill>
                <a:latin typeface="Times New Roman" panose="02020603050405020304" pitchFamily="18" charset="0"/>
                <a:cs typeface="Times New Roman" panose="02020603050405020304" pitchFamily="18" charset="0"/>
              </a:rPr>
              <a:t>Future Work:</a:t>
            </a:r>
          </a:p>
          <a:p>
            <a:pPr>
              <a:spcBef>
                <a:spcPts val="600"/>
              </a:spcBef>
            </a:pPr>
            <a:r>
              <a:rPr lang="en-US" sz="1800" spc="0" dirty="0">
                <a:solidFill>
                  <a:schemeClr val="bg1"/>
                </a:solidFill>
                <a:latin typeface="Times New Roman" panose="02020603050405020304" pitchFamily="18" charset="0"/>
                <a:cs typeface="Times New Roman" panose="02020603050405020304" pitchFamily="18" charset="0"/>
              </a:rPr>
              <a:t>Future improvements could involve exploring additional feature engineering techniques, hyperparameter tuning, and validating the model with real-time data to enhance its robustness.</a:t>
            </a:r>
          </a:p>
          <a:p>
            <a:pPr>
              <a:spcBef>
                <a:spcPts val="600"/>
              </a:spcBef>
            </a:pPr>
            <a:r>
              <a:rPr lang="en-US" sz="1800" b="1" spc="0" dirty="0">
                <a:solidFill>
                  <a:schemeClr val="bg1"/>
                </a:solidFill>
                <a:latin typeface="Times New Roman" panose="02020603050405020304" pitchFamily="18" charset="0"/>
                <a:cs typeface="Times New Roman" panose="02020603050405020304" pitchFamily="18" charset="0"/>
              </a:rPr>
              <a:t>Significance:</a:t>
            </a:r>
          </a:p>
          <a:p>
            <a:pPr>
              <a:spcBef>
                <a:spcPts val="600"/>
              </a:spcBef>
            </a:pPr>
            <a:r>
              <a:rPr lang="en-US" sz="1800" spc="0" dirty="0">
                <a:solidFill>
                  <a:schemeClr val="bg1"/>
                </a:solidFill>
                <a:latin typeface="Times New Roman" panose="02020603050405020304" pitchFamily="18" charset="0"/>
                <a:cs typeface="Times New Roman" panose="02020603050405020304" pitchFamily="18" charset="0"/>
              </a:rPr>
              <a:t>The insights from this project contribute to optimizing energy production strategies, aiding decision-making in power generation for a sustainable future.</a:t>
            </a:r>
          </a:p>
          <a:p>
            <a:endParaRPr lang="en-IN" dirty="0"/>
          </a:p>
        </p:txBody>
      </p:sp>
      <p:pic>
        <p:nvPicPr>
          <p:cNvPr id="6" name="Audio 5">
            <a:hlinkClick r:id="" action="ppaction://media"/>
            <a:extLst>
              <a:ext uri="{FF2B5EF4-FFF2-40B4-BE49-F238E27FC236}">
                <a16:creationId xmlns:a16="http://schemas.microsoft.com/office/drawing/2014/main" id="{68B8ABE6-A271-BB8E-7EAF-89261F86453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65585165"/>
      </p:ext>
    </p:extLst>
  </p:cSld>
  <p:clrMapOvr>
    <a:masterClrMapping/>
  </p:clrMapOvr>
  <mc:AlternateContent xmlns:mc="http://schemas.openxmlformats.org/markup-compatibility/2006">
    <mc:Choice xmlns:p14="http://schemas.microsoft.com/office/powerpoint/2010/main" Requires="p14">
      <p:transition spd="slow" p14:dur="2000" advTm="65874"/>
    </mc:Choice>
    <mc:Fallback>
      <p:transition spd="slow" advTm="65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655FF2-8DDF-F53D-CDDE-491371BA008D}"/>
              </a:ext>
            </a:extLst>
          </p:cNvPr>
          <p:cNvPicPr>
            <a:picLocks noChangeAspect="1"/>
          </p:cNvPicPr>
          <p:nvPr/>
        </p:nvPicPr>
        <p:blipFill>
          <a:blip r:embed="rId4">
            <a:alphaModFix amt="85000"/>
          </a:blip>
          <a:stretch>
            <a:fillRect/>
          </a:stretch>
        </p:blipFill>
        <p:spPr>
          <a:xfrm>
            <a:off x="0" y="-18661"/>
            <a:ext cx="12170228" cy="6858000"/>
          </a:xfrm>
          <a:prstGeom prst="rect">
            <a:avLst/>
          </a:prstGeom>
        </p:spPr>
      </p:pic>
      <p:sp>
        <p:nvSpPr>
          <p:cNvPr id="2" name="Slide Number Placeholder 1">
            <a:extLst>
              <a:ext uri="{FF2B5EF4-FFF2-40B4-BE49-F238E27FC236}">
                <a16:creationId xmlns:a16="http://schemas.microsoft.com/office/drawing/2014/main" id="{828E9965-3AB8-1397-F6F6-FA20CC3F004B}"/>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sp>
        <p:nvSpPr>
          <p:cNvPr id="3" name="TextBox 2">
            <a:extLst>
              <a:ext uri="{FF2B5EF4-FFF2-40B4-BE49-F238E27FC236}">
                <a16:creationId xmlns:a16="http://schemas.microsoft.com/office/drawing/2014/main" id="{0BCED5C9-EAE0-8CE5-4349-57E51C433A67}"/>
              </a:ext>
            </a:extLst>
          </p:cNvPr>
          <p:cNvSpPr txBox="1"/>
          <p:nvPr/>
        </p:nvSpPr>
        <p:spPr>
          <a:xfrm>
            <a:off x="671803" y="709125"/>
            <a:ext cx="8049208" cy="1323439"/>
          </a:xfrm>
          <a:prstGeom prst="rect">
            <a:avLst/>
          </a:prstGeom>
          <a:noFill/>
        </p:spPr>
        <p:txBody>
          <a:bodyPr wrap="square" rtlCol="0">
            <a:spAutoFit/>
          </a:bodyPr>
          <a:lstStyle/>
          <a:p>
            <a:r>
              <a:rPr lang="en-US" sz="8000" b="1" dirty="0">
                <a:solidFill>
                  <a:schemeClr val="bg1"/>
                </a:solidFill>
              </a:rPr>
              <a:t>THANK YOU</a:t>
            </a:r>
            <a:endParaRPr lang="en-IN" sz="8000" b="1" dirty="0">
              <a:solidFill>
                <a:schemeClr val="bg1"/>
              </a:solidFill>
            </a:endParaRPr>
          </a:p>
        </p:txBody>
      </p:sp>
      <p:pic>
        <p:nvPicPr>
          <p:cNvPr id="5" name="Audio 4">
            <a:hlinkClick r:id="" action="ppaction://media"/>
            <a:extLst>
              <a:ext uri="{FF2B5EF4-FFF2-40B4-BE49-F238E27FC236}">
                <a16:creationId xmlns:a16="http://schemas.microsoft.com/office/drawing/2014/main" id="{5B0ABD2B-2309-FBC6-8FE2-E9A4EA96396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59650881"/>
      </p:ext>
    </p:extLst>
  </p:cSld>
  <p:clrMapOvr>
    <a:masterClrMapping/>
  </p:clrMapOvr>
  <mc:AlternateContent xmlns:mc="http://schemas.openxmlformats.org/markup-compatibility/2006">
    <mc:Choice xmlns:p14="http://schemas.microsoft.com/office/powerpoint/2010/main" Requires="p14">
      <p:transition spd="slow" p14:dur="2000" advTm="6774"/>
    </mc:Choice>
    <mc:Fallback>
      <p:transition spd="slow" advTm="6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42B4DB-6095-18A6-4C31-5032EB6E7169}"/>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4" name="Title 3">
            <a:extLst>
              <a:ext uri="{FF2B5EF4-FFF2-40B4-BE49-F238E27FC236}">
                <a16:creationId xmlns:a16="http://schemas.microsoft.com/office/drawing/2014/main" id="{4B39D859-33FF-05C6-7D36-BC5B44A20B93}"/>
              </a:ext>
            </a:extLst>
          </p:cNvPr>
          <p:cNvSpPr>
            <a:spLocks noGrp="1"/>
          </p:cNvSpPr>
          <p:nvPr>
            <p:ph type="ctrTitle"/>
          </p:nvPr>
        </p:nvSpPr>
        <p:spPr>
          <a:xfrm>
            <a:off x="1676401" y="353342"/>
            <a:ext cx="8162543" cy="679507"/>
          </a:xfrm>
        </p:spPr>
        <p:txBody>
          <a:bodyPr>
            <a:normAutofit/>
          </a:bodyPr>
          <a:lstStyle/>
          <a:p>
            <a:r>
              <a:rPr lang="en-IN" sz="4000" dirty="0">
                <a:solidFill>
                  <a:schemeClr val="accent1">
                    <a:lumMod val="20000"/>
                    <a:lumOff val="80000"/>
                  </a:schemeClr>
                </a:solidFill>
                <a:latin typeface="Rockwell Extra Bold" panose="02060903040505020403" pitchFamily="18" charset="0"/>
                <a:cs typeface="Times New Roman" panose="02020603050405020304" pitchFamily="18" charset="0"/>
              </a:rPr>
              <a:t>OUTLINE</a:t>
            </a:r>
          </a:p>
        </p:txBody>
      </p:sp>
      <p:sp>
        <p:nvSpPr>
          <p:cNvPr id="2" name="Text Placeholder 1">
            <a:extLst>
              <a:ext uri="{FF2B5EF4-FFF2-40B4-BE49-F238E27FC236}">
                <a16:creationId xmlns:a16="http://schemas.microsoft.com/office/drawing/2014/main" id="{AA4A77BE-45BD-BA27-4C52-3BD1238C4F2F}"/>
              </a:ext>
            </a:extLst>
          </p:cNvPr>
          <p:cNvSpPr>
            <a:spLocks noGrp="1"/>
          </p:cNvSpPr>
          <p:nvPr>
            <p:ph type="subTitle" idx="1"/>
          </p:nvPr>
        </p:nvSpPr>
        <p:spPr>
          <a:xfrm>
            <a:off x="1676401" y="1194273"/>
            <a:ext cx="8242040" cy="5318494"/>
          </a:xfrm>
        </p:spPr>
        <p:txBody>
          <a:bodyPr>
            <a:noAutofit/>
          </a:bodyPr>
          <a:lstStyle/>
          <a:p>
            <a:pPr marL="285750" indent="-285750">
              <a:buFont typeface="Arial" panose="020B0604020202020204" pitchFamily="34" charset="0"/>
              <a:buChar char="•"/>
            </a:pPr>
            <a:r>
              <a:rPr lang="en-GB" sz="2400" b="1" spc="0" dirty="0">
                <a:effectLst/>
                <a:latin typeface="Stencil" panose="040409050D0802020404" pitchFamily="82" charset="0"/>
                <a:cs typeface="Times New Roman" panose="02020603050405020304" pitchFamily="18" charset="0"/>
              </a:rPr>
              <a:t>Introductio</a:t>
            </a:r>
            <a:r>
              <a:rPr lang="en-GB" sz="2400" b="1" spc="0" dirty="0">
                <a:latin typeface="Stencil" panose="040409050D0802020404" pitchFamily="82" charset="0"/>
                <a:cs typeface="Times New Roman" panose="02020603050405020304" pitchFamily="18" charset="0"/>
              </a:rPr>
              <a:t>n</a:t>
            </a:r>
            <a:r>
              <a:rPr lang="en-GB" sz="2400" b="1" spc="0" dirty="0">
                <a:effectLst/>
                <a:latin typeface="Stencil" panose="040409050D0802020404" pitchFamily="82" charset="0"/>
                <a:cs typeface="Times New Roman" panose="02020603050405020304" pitchFamily="18" charset="0"/>
              </a:rPr>
              <a:t> </a:t>
            </a:r>
            <a:endParaRPr lang="en-GB" sz="2400" b="1" spc="0" dirty="0">
              <a:latin typeface="Stencil" panose="040409050D0802020404" pitchFamily="82" charset="0"/>
              <a:cs typeface="Times New Roman" panose="02020603050405020304" pitchFamily="18" charset="0"/>
            </a:endParaRPr>
          </a:p>
          <a:p>
            <a:pPr marL="285750" indent="-285750">
              <a:buFont typeface="Arial" panose="020B0604020202020204" pitchFamily="34" charset="0"/>
              <a:buChar char="•"/>
            </a:pPr>
            <a:r>
              <a:rPr lang="en-IN" sz="2400" b="1" spc="0" dirty="0">
                <a:latin typeface="Stencil" panose="040409050D0802020404" pitchFamily="82" charset="0"/>
                <a:cs typeface="Times New Roman" panose="02020603050405020304" pitchFamily="18" charset="0"/>
              </a:rPr>
              <a:t>Project Objectives</a:t>
            </a:r>
            <a:endParaRPr lang="en-GB" sz="2400" b="1" spc="0" dirty="0">
              <a:latin typeface="Stencil" panose="040409050D0802020404" pitchFamily="82" charset="0"/>
              <a:cs typeface="Times New Roman" panose="02020603050405020304" pitchFamily="18" charset="0"/>
            </a:endParaRPr>
          </a:p>
          <a:p>
            <a:pPr marL="285750" indent="-285750">
              <a:buFont typeface="Arial" panose="020B0604020202020204" pitchFamily="34" charset="0"/>
              <a:buChar char="•"/>
            </a:pPr>
            <a:r>
              <a:rPr lang="en-IN" sz="2400" b="1" spc="0" dirty="0">
                <a:latin typeface="Stencil" panose="040409050D0802020404" pitchFamily="82" charset="0"/>
                <a:cs typeface="Times New Roman" panose="02020603050405020304" pitchFamily="18" charset="0"/>
              </a:rPr>
              <a:t>Dataset Information</a:t>
            </a:r>
            <a:r>
              <a:rPr lang="en-US" sz="2400" b="1" spc="0" dirty="0">
                <a:latin typeface="Stencil" panose="040409050D0802020404" pitchFamily="82" charset="0"/>
                <a:cs typeface="Times New Roman" panose="02020603050405020304" pitchFamily="18" charset="0"/>
              </a:rPr>
              <a:t> </a:t>
            </a:r>
            <a:r>
              <a:rPr lang="en-US" sz="2400" spc="0" dirty="0">
                <a:latin typeface="Stencil" panose="040409050D0802020404" pitchFamily="82" charset="0"/>
                <a:cs typeface="Times New Roman" panose="02020603050405020304" pitchFamily="18" charset="0"/>
              </a:rPr>
              <a:t> </a:t>
            </a:r>
          </a:p>
          <a:p>
            <a:pPr marL="285750" indent="-285750">
              <a:buFont typeface="Arial" panose="020B0604020202020204" pitchFamily="34" charset="0"/>
              <a:buChar char="•"/>
            </a:pPr>
            <a:r>
              <a:rPr lang="en-IN" sz="2400" b="1" spc="0" dirty="0">
                <a:latin typeface="Stencil" panose="040409050D0802020404" pitchFamily="82" charset="0"/>
                <a:cs typeface="Times New Roman" panose="02020603050405020304" pitchFamily="18" charset="0"/>
              </a:rPr>
              <a:t>Exploratory Data Analysis (EDA)</a:t>
            </a:r>
          </a:p>
          <a:p>
            <a:pPr marL="285750" indent="-285750">
              <a:buFont typeface="Arial" panose="020B0604020202020204" pitchFamily="34" charset="0"/>
              <a:buChar char="•"/>
            </a:pPr>
            <a:r>
              <a:rPr lang="en-IN" sz="2400" b="1" spc="0" dirty="0">
                <a:latin typeface="Stencil" panose="040409050D0802020404" pitchFamily="82" charset="0"/>
                <a:cs typeface="Times New Roman" panose="02020603050405020304" pitchFamily="18" charset="0"/>
              </a:rPr>
              <a:t>Data </a:t>
            </a:r>
            <a:r>
              <a:rPr lang="en-US" sz="2400" b="1" spc="0" dirty="0">
                <a:latin typeface="Stencil" panose="040409050D0802020404" pitchFamily="82" charset="0"/>
                <a:cs typeface="Times New Roman" panose="02020603050405020304" pitchFamily="18" charset="0"/>
              </a:rPr>
              <a:t>Preprocessing</a:t>
            </a:r>
            <a:endParaRPr lang="en-IN" sz="2400" b="1" spc="0" dirty="0">
              <a:latin typeface="Stencil" panose="040409050D0802020404" pitchFamily="82" charset="0"/>
              <a:cs typeface="Times New Roman" panose="02020603050405020304" pitchFamily="18" charset="0"/>
            </a:endParaRPr>
          </a:p>
          <a:p>
            <a:pPr marL="285750" indent="-285750">
              <a:buFont typeface="Arial" panose="020B0604020202020204" pitchFamily="34" charset="0"/>
              <a:buChar char="•"/>
            </a:pPr>
            <a:r>
              <a:rPr lang="en-IN" sz="2400" b="1" spc="0" dirty="0">
                <a:latin typeface="Stencil" panose="040409050D0802020404" pitchFamily="82" charset="0"/>
                <a:cs typeface="Times New Roman" panose="02020603050405020304" pitchFamily="18" charset="0"/>
              </a:rPr>
              <a:t>Visualizations</a:t>
            </a:r>
          </a:p>
          <a:p>
            <a:pPr marL="285750" indent="-285750">
              <a:buFont typeface="Arial" panose="020B0604020202020204" pitchFamily="34" charset="0"/>
              <a:buChar char="•"/>
            </a:pPr>
            <a:r>
              <a:rPr lang="en-IN" sz="2400" b="1" spc="0" dirty="0">
                <a:latin typeface="Stencil" panose="040409050D0802020404" pitchFamily="82" charset="0"/>
                <a:cs typeface="Times New Roman" panose="02020603050405020304" pitchFamily="18" charset="0"/>
              </a:rPr>
              <a:t>Train &amp; Test Split</a:t>
            </a:r>
          </a:p>
          <a:p>
            <a:pPr marL="285750" indent="-285750">
              <a:buFont typeface="Arial" panose="020B0604020202020204" pitchFamily="34" charset="0"/>
              <a:buChar char="•"/>
            </a:pPr>
            <a:r>
              <a:rPr lang="en-IN" sz="2400" b="1" spc="0" dirty="0">
                <a:latin typeface="Stencil" panose="040409050D0802020404" pitchFamily="82" charset="0"/>
                <a:cs typeface="Times New Roman" panose="02020603050405020304" pitchFamily="18" charset="0"/>
              </a:rPr>
              <a:t>Applying ML Algorithms</a:t>
            </a:r>
          </a:p>
          <a:p>
            <a:pPr marL="285750" indent="-285750">
              <a:buFont typeface="Arial" panose="020B0604020202020204" pitchFamily="34" charset="0"/>
              <a:buChar char="•"/>
            </a:pPr>
            <a:r>
              <a:rPr lang="en-IN" sz="2400" b="1" spc="0" dirty="0">
                <a:latin typeface="Stencil" panose="040409050D0802020404" pitchFamily="82" charset="0"/>
                <a:cs typeface="Times New Roman" panose="02020603050405020304" pitchFamily="18" charset="0"/>
              </a:rPr>
              <a:t>Model Evaluation</a:t>
            </a:r>
          </a:p>
          <a:p>
            <a:pPr marL="285750" indent="-285750">
              <a:buFont typeface="Arial" panose="020B0604020202020204" pitchFamily="34" charset="0"/>
              <a:buChar char="•"/>
            </a:pPr>
            <a:r>
              <a:rPr lang="en-IN" sz="2400" b="1" spc="0" dirty="0">
                <a:latin typeface="Stencil" panose="040409050D0802020404" pitchFamily="82" charset="0"/>
                <a:cs typeface="Times New Roman" panose="02020603050405020304" pitchFamily="18" charset="0"/>
              </a:rPr>
              <a:t>Best Model Selection</a:t>
            </a:r>
          </a:p>
          <a:p>
            <a:pPr marL="285750" indent="-285750">
              <a:buFont typeface="Arial" panose="020B0604020202020204" pitchFamily="34" charset="0"/>
              <a:buChar char="•"/>
            </a:pPr>
            <a:r>
              <a:rPr lang="en-IN" sz="2400" b="1" spc="0" dirty="0">
                <a:latin typeface="Stencil" panose="040409050D0802020404" pitchFamily="82" charset="0"/>
                <a:cs typeface="Times New Roman" panose="02020603050405020304" pitchFamily="18" charset="0"/>
              </a:rPr>
              <a:t>Output</a:t>
            </a:r>
          </a:p>
          <a:p>
            <a:pPr marL="285750" indent="-285750">
              <a:buFont typeface="Arial" panose="020B0604020202020204" pitchFamily="34" charset="0"/>
              <a:buChar char="•"/>
            </a:pPr>
            <a:r>
              <a:rPr lang="en-IN" sz="2400" b="1" spc="0" dirty="0">
                <a:latin typeface="Stencil" panose="040409050D0802020404" pitchFamily="82" charset="0"/>
                <a:cs typeface="Times New Roman" panose="02020603050405020304" pitchFamily="18" charset="0"/>
              </a:rPr>
              <a:t>Conclusion</a:t>
            </a:r>
          </a:p>
          <a:p>
            <a:pPr marL="285750" indent="-285750">
              <a:buFont typeface="Arial" panose="020B0604020202020204" pitchFamily="34" charset="0"/>
              <a:buChar char="•"/>
            </a:pPr>
            <a:endParaRPr lang="en-IN" sz="2000" b="1" spc="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b="1" spc="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4D9A7EE-F150-A274-F84D-9F1A68D21A39}"/>
              </a:ext>
            </a:extLst>
          </p:cNvPr>
          <p:cNvSpPr>
            <a:spLocks noGrp="1"/>
          </p:cNvSpPr>
          <p:nvPr>
            <p:ph type="sldNum" sz="quarter" idx="4294967295"/>
          </p:nvPr>
        </p:nvSpPr>
        <p:spPr>
          <a:xfrm>
            <a:off x="11785600" y="6315075"/>
            <a:ext cx="406400" cy="365125"/>
          </a:xfrm>
        </p:spPr>
        <p:txBody>
          <a:bodyPr/>
          <a:lstStyle/>
          <a:p>
            <a:fld id="{C263D6C4-4840-40CC-AC84-17E24B3B7BDE}" type="slidenum">
              <a:rPr lang="en-US" noProof="0" smtClean="0"/>
              <a:pPr/>
              <a:t>2</a:t>
            </a:fld>
            <a:endParaRPr lang="en-US" noProof="0" dirty="0"/>
          </a:p>
        </p:txBody>
      </p:sp>
      <p:pic>
        <p:nvPicPr>
          <p:cNvPr id="7" name="Audio 6">
            <a:hlinkClick r:id="" action="ppaction://media"/>
            <a:extLst>
              <a:ext uri="{FF2B5EF4-FFF2-40B4-BE49-F238E27FC236}">
                <a16:creationId xmlns:a16="http://schemas.microsoft.com/office/drawing/2014/main" id="{D902DC12-F208-E717-21C5-0D60FE025E1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75990213"/>
      </p:ext>
    </p:extLst>
  </p:cSld>
  <p:clrMapOvr>
    <a:masterClrMapping/>
  </p:clrMapOvr>
  <mc:AlternateContent xmlns:mc="http://schemas.openxmlformats.org/markup-compatibility/2006">
    <mc:Choice xmlns:p14="http://schemas.microsoft.com/office/powerpoint/2010/main" Requires="p14">
      <p:transition p14:dur="100" advTm="6901">
        <p:cut/>
      </p:transition>
    </mc:Choice>
    <mc:Fallback>
      <p:transition advTm="6901">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1262878" y="705438"/>
            <a:ext cx="9666241" cy="711554"/>
          </a:xfrm>
        </p:spPr>
        <p:txBody>
          <a:bodyPr/>
          <a:lstStyle/>
          <a:p>
            <a:pPr algn="ctr"/>
            <a:r>
              <a:rPr lang="en-IN" sz="3600" dirty="0">
                <a:solidFill>
                  <a:schemeClr val="accent1">
                    <a:lumMod val="20000"/>
                    <a:lumOff val="80000"/>
                  </a:schemeClr>
                </a:solidFill>
                <a:latin typeface="Times New Roman" panose="02020603050405020304" pitchFamily="18" charset="0"/>
                <a:cs typeface="Times New Roman" panose="02020603050405020304" pitchFamily="18" charset="0"/>
              </a:rPr>
              <a:t>INTRODUCTION</a:t>
            </a:r>
            <a:r>
              <a:rPr lang="en-IN" sz="3600" dirty="0">
                <a:solidFill>
                  <a:schemeClr val="accent6">
                    <a:lumMod val="50000"/>
                  </a:schemeClr>
                </a:solidFill>
                <a:latin typeface="Times New Roman" panose="02020603050405020304" pitchFamily="18" charset="0"/>
                <a:cs typeface="Times New Roman" panose="02020603050405020304" pitchFamily="18" charset="0"/>
              </a:rPr>
              <a:t> </a:t>
            </a:r>
            <a:endParaRPr lang="en-US" sz="44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1262877" y="1942235"/>
            <a:ext cx="9666241" cy="4086225"/>
          </a:xfrm>
        </p:spPr>
        <p:txBody>
          <a:bodyPr>
            <a:noAutofit/>
          </a:bodyPr>
          <a:lstStyle/>
          <a:p>
            <a:r>
              <a:rPr lang="en-US" sz="2400" spc="0" dirty="0">
                <a:latin typeface="Times New Roman" panose="02020603050405020304" pitchFamily="18" charset="0"/>
                <a:cs typeface="Times New Roman" panose="02020603050405020304" pitchFamily="18" charset="0"/>
              </a:rPr>
              <a:t>The model focuses on predicting the energy output using supervised machine learning techniques. By modelling the relationship between input features and the target variable, the model estimates the energy production for new, unseen data.</a:t>
            </a:r>
          </a:p>
          <a:p>
            <a:endParaRPr lang="en-US" sz="2400" spc="0" dirty="0">
              <a:latin typeface="Times New Roman" panose="02020603050405020304" pitchFamily="18" charset="0"/>
              <a:cs typeface="Times New Roman" panose="02020603050405020304" pitchFamily="18" charset="0"/>
            </a:endParaRPr>
          </a:p>
          <a:p>
            <a:r>
              <a:rPr lang="en-US" sz="2400" b="1" spc="0" dirty="0">
                <a:latin typeface="Times New Roman" panose="02020603050405020304" pitchFamily="18" charset="0"/>
                <a:cs typeface="Times New Roman" panose="02020603050405020304" pitchFamily="18" charset="0"/>
              </a:rPr>
              <a:t>Combined Cycle Power Plants:</a:t>
            </a:r>
            <a:r>
              <a:rPr lang="en-US" sz="2400" spc="0" dirty="0">
                <a:latin typeface="Times New Roman" panose="02020603050405020304" pitchFamily="18" charset="0"/>
                <a:cs typeface="Times New Roman" panose="02020603050405020304" pitchFamily="18" charset="0"/>
              </a:rPr>
              <a:t> CCPPs integrate gas and steam turbines to deliver higher efficiency and reduced emissions compared to traditional power generation methods, making them a vital component in sustainable energy production.</a:t>
            </a:r>
          </a:p>
          <a:p>
            <a:pPr marL="0" indent="0">
              <a:buNone/>
            </a:pPr>
            <a:endParaRPr lang="en-US" sz="2000" spc="0" dirty="0">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E0A5708A-6719-F256-6054-D089E42FD7F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pic>
        <p:nvPicPr>
          <p:cNvPr id="7" name="Picture 6">
            <a:extLst>
              <a:ext uri="{FF2B5EF4-FFF2-40B4-BE49-F238E27FC236}">
                <a16:creationId xmlns:a16="http://schemas.microsoft.com/office/drawing/2014/main" id="{1C7B3150-6C47-9776-40C9-1F833F5A0B00}"/>
              </a:ext>
            </a:extLst>
          </p:cNvPr>
          <p:cNvPicPr>
            <a:picLocks noChangeAspect="1"/>
          </p:cNvPicPr>
          <p:nvPr/>
        </p:nvPicPr>
        <p:blipFill>
          <a:blip r:embed="rId5">
            <a:alphaModFix amt="35000"/>
          </a:blip>
          <a:stretch>
            <a:fillRect/>
          </a:stretch>
        </p:blipFill>
        <p:spPr>
          <a:xfrm>
            <a:off x="0" y="1"/>
            <a:ext cx="12170228" cy="6858000"/>
          </a:xfrm>
          <a:prstGeom prst="rect">
            <a:avLst/>
          </a:prstGeom>
        </p:spPr>
      </p:pic>
    </p:spTree>
    <p:extLst>
      <p:ext uri="{BB962C8B-B14F-4D97-AF65-F5344CB8AC3E}">
        <p14:creationId xmlns:p14="http://schemas.microsoft.com/office/powerpoint/2010/main" val="3946934594"/>
      </p:ext>
    </p:extLst>
  </p:cSld>
  <p:clrMapOvr>
    <a:masterClrMapping/>
  </p:clrMapOvr>
  <p:transition spd="slow" advTm="3114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7DBE3-3B41-7F7D-AF72-F9EB87F3DE99}"/>
              </a:ext>
            </a:extLst>
          </p:cNvPr>
          <p:cNvPicPr>
            <a:picLocks noChangeAspect="1"/>
          </p:cNvPicPr>
          <p:nvPr/>
        </p:nvPicPr>
        <p:blipFill>
          <a:blip r:embed="rId4">
            <a:alphaModFix amt="35000"/>
          </a:blip>
          <a:stretch>
            <a:fillRect/>
          </a:stretch>
        </p:blipFill>
        <p:spPr>
          <a:xfrm>
            <a:off x="0" y="37325"/>
            <a:ext cx="12170228" cy="6858000"/>
          </a:xfrm>
          <a:prstGeom prst="rect">
            <a:avLst/>
          </a:prstGeom>
        </p:spPr>
      </p:pic>
      <p:sp>
        <p:nvSpPr>
          <p:cNvPr id="7" name="Title 6">
            <a:extLst>
              <a:ext uri="{FF2B5EF4-FFF2-40B4-BE49-F238E27FC236}">
                <a16:creationId xmlns:a16="http://schemas.microsoft.com/office/drawing/2014/main" id="{7875C19A-1AAE-476A-A316-A2CF92D763D3}"/>
              </a:ext>
            </a:extLst>
          </p:cNvPr>
          <p:cNvSpPr>
            <a:spLocks noGrp="1"/>
          </p:cNvSpPr>
          <p:nvPr>
            <p:ph type="ctrTitle"/>
          </p:nvPr>
        </p:nvSpPr>
        <p:spPr>
          <a:xfrm>
            <a:off x="1000868" y="935796"/>
            <a:ext cx="9783836" cy="770277"/>
          </a:xfrm>
        </p:spPr>
        <p:txBody>
          <a:bodyPr/>
          <a:lstStyle/>
          <a:p>
            <a:pPr algn="ctr"/>
            <a:r>
              <a:rPr lang="en-IN" sz="3600" dirty="0">
                <a:solidFill>
                  <a:schemeClr val="accent1">
                    <a:lumMod val="20000"/>
                    <a:lumOff val="80000"/>
                  </a:schemeClr>
                </a:solidFill>
                <a:latin typeface="Times New Roman" panose="02020603050405020304" pitchFamily="18" charset="0"/>
                <a:cs typeface="Times New Roman" panose="02020603050405020304" pitchFamily="18" charset="0"/>
              </a:rPr>
              <a:t>OBJECTIVES</a:t>
            </a:r>
            <a:endParaRPr lang="en-US" sz="36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4294967295"/>
          </p:nvPr>
        </p:nvSpPr>
        <p:spPr>
          <a:xfrm>
            <a:off x="11785600" y="6315075"/>
            <a:ext cx="406400" cy="365125"/>
          </a:xfrm>
        </p:spPr>
        <p:txBody>
          <a:bodyPr/>
          <a:lstStyle/>
          <a:p>
            <a:fld id="{C263D6C4-4840-40CC-AC84-17E24B3B7BDE}" type="slidenum">
              <a:rPr lang="en-US" smtClean="0"/>
              <a:pPr/>
              <a:t>4</a:t>
            </a:fld>
            <a:endParaRPr lang="en-US" dirty="0"/>
          </a:p>
        </p:txBody>
      </p:sp>
      <p:sp>
        <p:nvSpPr>
          <p:cNvPr id="3" name="Rectangle 1">
            <a:extLst>
              <a:ext uri="{FF2B5EF4-FFF2-40B4-BE49-F238E27FC236}">
                <a16:creationId xmlns:a16="http://schemas.microsoft.com/office/drawing/2014/main" id="{54C83C64-C341-E013-6330-CF82C2A90CC9}"/>
              </a:ext>
            </a:extLst>
          </p:cNvPr>
          <p:cNvSpPr>
            <a:spLocks noGrp="1" noChangeArrowheads="1"/>
          </p:cNvSpPr>
          <p:nvPr>
            <p:ph type="subTitle" idx="1"/>
          </p:nvPr>
        </p:nvSpPr>
        <p:spPr bwMode="auto">
          <a:xfrm>
            <a:off x="1000868" y="2529029"/>
            <a:ext cx="10190264"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spc="0" normalizeH="0" baseline="0" dirty="0">
                <a:ln>
                  <a:noFill/>
                </a:ln>
                <a:effectLst/>
                <a:latin typeface="Times New Roman" panose="02020603050405020304" pitchFamily="18" charset="0"/>
                <a:cs typeface="Times New Roman" panose="02020603050405020304" pitchFamily="18" charset="0"/>
              </a:rPr>
              <a:t>Create a machine learning model to accurately forecast energy output based on various input features.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spc="0" normalizeH="0" baseline="0" dirty="0">
                <a:ln>
                  <a:noFill/>
                </a:ln>
                <a:effectLst/>
                <a:latin typeface="Times New Roman" panose="02020603050405020304" pitchFamily="18" charset="0"/>
                <a:cs typeface="Times New Roman" panose="02020603050405020304" pitchFamily="18" charset="0"/>
              </a:rPr>
              <a:t>Analyze and optimize key input features, such as temperature, pressure, humidity, and operational parameters, to enhance prediction accuracy.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spc="0" normalizeH="0" baseline="0" dirty="0">
                <a:ln>
                  <a:noFill/>
                </a:ln>
                <a:effectLst/>
                <a:latin typeface="Times New Roman" panose="02020603050405020304" pitchFamily="18" charset="0"/>
                <a:cs typeface="Times New Roman" panose="02020603050405020304" pitchFamily="18" charset="0"/>
              </a:rPr>
              <a:t>Target a specific prediction accuracy to ensure reliable energy output forecasts.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spc="0" normalizeH="0" baseline="0" dirty="0">
                <a:ln>
                  <a:noFill/>
                </a:ln>
                <a:effectLst/>
                <a:latin typeface="Times New Roman" panose="02020603050405020304" pitchFamily="18" charset="0"/>
                <a:cs typeface="Times New Roman" panose="02020603050405020304" pitchFamily="18" charset="0"/>
              </a:rPr>
              <a:t>Assess the effectiveness of different machine learning algorithms in improving prediction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spc="0" normalizeH="0" baseline="0" dirty="0">
              <a:ln>
                <a:noFill/>
              </a:ln>
              <a:effectLst/>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7A8814C4-A1D2-0392-C17C-C4A2B3FF1DC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mc:Choice xmlns:p14="http://schemas.microsoft.com/office/powerpoint/2010/main" Requires="p14">
      <p:transition spd="med" p14:dur="700" advTm="31802">
        <p:fade/>
      </p:transition>
    </mc:Choice>
    <mc:Fallback>
      <p:transition spd="med" advTm="318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17DE00-4C47-CCD7-E35B-1AECDCA8F216}"/>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7" name="Title 6">
            <a:extLst>
              <a:ext uri="{FF2B5EF4-FFF2-40B4-BE49-F238E27FC236}">
                <a16:creationId xmlns:a16="http://schemas.microsoft.com/office/drawing/2014/main" id="{7875C19A-1AAE-476A-A316-A2CF92D763D3}"/>
              </a:ext>
            </a:extLst>
          </p:cNvPr>
          <p:cNvSpPr>
            <a:spLocks noGrp="1"/>
          </p:cNvSpPr>
          <p:nvPr>
            <p:ph type="ctrTitle"/>
          </p:nvPr>
        </p:nvSpPr>
        <p:spPr>
          <a:xfrm>
            <a:off x="702577" y="479146"/>
            <a:ext cx="8868737" cy="1200150"/>
          </a:xfrm>
        </p:spPr>
        <p:txBody>
          <a:bodyPr/>
          <a:lstStyle/>
          <a:p>
            <a:pPr algn="ctr"/>
            <a:r>
              <a:rPr lang="en-US" sz="3600" dirty="0">
                <a:solidFill>
                  <a:schemeClr val="accent1">
                    <a:lumMod val="20000"/>
                    <a:lumOff val="80000"/>
                  </a:schemeClr>
                </a:solidFill>
                <a:latin typeface="Times New Roman" panose="02020603050405020304" pitchFamily="18" charset="0"/>
                <a:cs typeface="Times New Roman" panose="02020603050405020304" pitchFamily="18" charset="0"/>
              </a:rPr>
              <a:t>    DATA SET INFORMATION</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4294967295"/>
          </p:nvPr>
        </p:nvSpPr>
        <p:spPr>
          <a:xfrm>
            <a:off x="11785600" y="6315075"/>
            <a:ext cx="406400" cy="365125"/>
          </a:xfrm>
        </p:spPr>
        <p:txBody>
          <a:bodyPr/>
          <a:lstStyle/>
          <a:p>
            <a:fld id="{C263D6C4-4840-40CC-AC84-17E24B3B7BDE}" type="slidenum">
              <a:rPr lang="en-US" smtClean="0"/>
              <a:pPr/>
              <a:t>5</a:t>
            </a:fld>
            <a:endParaRPr lang="en-US" dirty="0"/>
          </a:p>
        </p:txBody>
      </p:sp>
      <p:pic>
        <p:nvPicPr>
          <p:cNvPr id="3" name="Picture 2">
            <a:extLst>
              <a:ext uri="{FF2B5EF4-FFF2-40B4-BE49-F238E27FC236}">
                <a16:creationId xmlns:a16="http://schemas.microsoft.com/office/drawing/2014/main" id="{FB84E0A4-405D-B0BD-EAEF-A219571172AD}"/>
              </a:ext>
            </a:extLst>
          </p:cNvPr>
          <p:cNvPicPr>
            <a:picLocks noChangeAspect="1"/>
          </p:cNvPicPr>
          <p:nvPr/>
        </p:nvPicPr>
        <p:blipFill>
          <a:blip r:embed="rId5"/>
          <a:stretch>
            <a:fillRect/>
          </a:stretch>
        </p:blipFill>
        <p:spPr>
          <a:xfrm>
            <a:off x="2030136" y="1857243"/>
            <a:ext cx="9907398" cy="3209708"/>
          </a:xfrm>
          <a:prstGeom prst="rect">
            <a:avLst/>
          </a:prstGeom>
        </p:spPr>
      </p:pic>
      <p:sp>
        <p:nvSpPr>
          <p:cNvPr id="5" name="TextBox 4">
            <a:extLst>
              <a:ext uri="{FF2B5EF4-FFF2-40B4-BE49-F238E27FC236}">
                <a16:creationId xmlns:a16="http://schemas.microsoft.com/office/drawing/2014/main" id="{5B989E49-E87C-2120-BB6D-0219CDD9A1FB}"/>
              </a:ext>
            </a:extLst>
          </p:cNvPr>
          <p:cNvSpPr txBox="1"/>
          <p:nvPr/>
        </p:nvSpPr>
        <p:spPr>
          <a:xfrm>
            <a:off x="702577" y="2213138"/>
            <a:ext cx="10715625" cy="3477875"/>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dataset comprises 9,568 rows and 5 columns. The Columns are:</a:t>
            </a:r>
          </a:p>
          <a:p>
            <a:pPr marL="285750" indent="-285750">
              <a:buFont typeface="Arial" panose="020B0604020202020204" pitchFamily="34" charset="0"/>
              <a:buChar char="•"/>
            </a:pPr>
            <a:r>
              <a:rPr lang="en-US" sz="2000" b="1" u="sng" dirty="0">
                <a:solidFill>
                  <a:schemeClr val="bg1"/>
                </a:solidFill>
                <a:latin typeface="Times New Roman" panose="02020603050405020304" pitchFamily="18" charset="0"/>
                <a:cs typeface="Times New Roman" panose="02020603050405020304" pitchFamily="18" charset="0"/>
              </a:rPr>
              <a:t>Ambient Temperature: </a:t>
            </a:r>
            <a:r>
              <a:rPr lang="en-US" sz="2000" dirty="0">
                <a:solidFill>
                  <a:schemeClr val="bg1"/>
                </a:solidFill>
                <a:latin typeface="Times New Roman" panose="02020603050405020304" pitchFamily="18" charset="0"/>
                <a:cs typeface="Times New Roman" panose="02020603050405020304" pitchFamily="18" charset="0"/>
              </a:rPr>
              <a:t>Represents the temperature of the surrounding environment, measured in degrees Celsius. It influences the efficiency of the power plant.</a:t>
            </a:r>
          </a:p>
          <a:p>
            <a:pPr marL="285750" indent="-285750">
              <a:buFont typeface="Arial" panose="020B0604020202020204" pitchFamily="34" charset="0"/>
              <a:buChar char="•"/>
            </a:pPr>
            <a:r>
              <a:rPr lang="en-US" sz="2000" b="1" u="sng" dirty="0">
                <a:solidFill>
                  <a:schemeClr val="bg1"/>
                </a:solidFill>
                <a:latin typeface="Times New Roman" panose="02020603050405020304" pitchFamily="18" charset="0"/>
                <a:cs typeface="Times New Roman" panose="02020603050405020304" pitchFamily="18" charset="0"/>
              </a:rPr>
              <a:t>Exhaust Vacuum: </a:t>
            </a:r>
            <a:r>
              <a:rPr lang="en-US" sz="2000" dirty="0">
                <a:solidFill>
                  <a:schemeClr val="bg1"/>
                </a:solidFill>
                <a:latin typeface="Times New Roman" panose="02020603050405020304" pitchFamily="18" charset="0"/>
                <a:cs typeface="Times New Roman" panose="02020603050405020304" pitchFamily="18" charset="0"/>
              </a:rPr>
              <a:t>Indicates the vacuum level in the exhaust system, affecting the energy conversion efficiency of the turbines</a:t>
            </a:r>
          </a:p>
          <a:p>
            <a:pPr marL="285750" indent="-285750">
              <a:buFont typeface="Arial" panose="020B0604020202020204" pitchFamily="34" charset="0"/>
              <a:buChar char="•"/>
            </a:pPr>
            <a:r>
              <a:rPr lang="en-US" sz="2000" b="1" u="sng" dirty="0">
                <a:solidFill>
                  <a:schemeClr val="bg1"/>
                </a:solidFill>
                <a:latin typeface="Times New Roman" panose="02020603050405020304" pitchFamily="18" charset="0"/>
                <a:cs typeface="Times New Roman" panose="02020603050405020304" pitchFamily="18" charset="0"/>
              </a:rPr>
              <a:t>Ambient Pressure: </a:t>
            </a:r>
            <a:r>
              <a:rPr lang="en-US" sz="2000" dirty="0">
                <a:solidFill>
                  <a:schemeClr val="bg1"/>
                </a:solidFill>
                <a:latin typeface="Times New Roman" panose="02020603050405020304" pitchFamily="18" charset="0"/>
                <a:cs typeface="Times New Roman" panose="02020603050405020304" pitchFamily="18" charset="0"/>
              </a:rPr>
              <a:t>Measures the atmospheric pressure, which can impact turbine performance and energy output.</a:t>
            </a:r>
          </a:p>
          <a:p>
            <a:pPr marL="285750" indent="-285750">
              <a:buFont typeface="Arial" panose="020B0604020202020204" pitchFamily="34" charset="0"/>
              <a:buChar char="•"/>
            </a:pPr>
            <a:r>
              <a:rPr lang="en-US" sz="2000" b="1" u="sng" dirty="0">
                <a:solidFill>
                  <a:schemeClr val="bg1"/>
                </a:solidFill>
                <a:latin typeface="Times New Roman" panose="02020603050405020304" pitchFamily="18" charset="0"/>
                <a:cs typeface="Times New Roman" panose="02020603050405020304" pitchFamily="18" charset="0"/>
              </a:rPr>
              <a:t>Relative Humidity: </a:t>
            </a:r>
            <a:r>
              <a:rPr lang="en-US" sz="2000" dirty="0">
                <a:solidFill>
                  <a:schemeClr val="bg1"/>
                </a:solidFill>
                <a:latin typeface="Times New Roman" panose="02020603050405020304" pitchFamily="18" charset="0"/>
                <a:cs typeface="Times New Roman" panose="02020603050405020304" pitchFamily="18" charset="0"/>
              </a:rPr>
              <a:t>Represents the amount of moisture in the air, influencing the efficiency of the cooling systems</a:t>
            </a:r>
          </a:p>
          <a:p>
            <a:pPr marL="285750" indent="-285750">
              <a:buFont typeface="Arial" panose="020B0604020202020204" pitchFamily="34" charset="0"/>
              <a:buChar char="•"/>
            </a:pPr>
            <a:r>
              <a:rPr lang="en-US" sz="2000" b="1" u="sng" dirty="0">
                <a:solidFill>
                  <a:schemeClr val="bg1"/>
                </a:solidFill>
                <a:latin typeface="Times New Roman" panose="02020603050405020304" pitchFamily="18" charset="0"/>
                <a:cs typeface="Times New Roman" panose="02020603050405020304" pitchFamily="18" charset="0"/>
              </a:rPr>
              <a:t>Energy Production:</a:t>
            </a:r>
            <a:r>
              <a:rPr lang="en-IN" sz="2000" b="1" u="sng"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The target variable representing the total energy output of the power plant, measured in megawatts (MW</a:t>
            </a:r>
          </a:p>
        </p:txBody>
      </p:sp>
      <p:pic>
        <p:nvPicPr>
          <p:cNvPr id="4" name="Audio 3">
            <a:hlinkClick r:id="" action="ppaction://media"/>
            <a:extLst>
              <a:ext uri="{FF2B5EF4-FFF2-40B4-BE49-F238E27FC236}">
                <a16:creationId xmlns:a16="http://schemas.microsoft.com/office/drawing/2014/main" id="{960A971F-47C7-B878-CEDD-7AFBADBC316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88420664"/>
      </p:ext>
    </p:extLst>
  </p:cSld>
  <p:clrMapOvr>
    <a:masterClrMapping/>
  </p:clrMapOvr>
  <mc:AlternateContent xmlns:mc="http://schemas.openxmlformats.org/markup-compatibility/2006">
    <mc:Choice xmlns:p14="http://schemas.microsoft.com/office/powerpoint/2010/main" Requires="p14">
      <p:transition spd="med" p14:dur="700" advTm="17928">
        <p:fade/>
      </p:transition>
    </mc:Choice>
    <mc:Fallback>
      <p:transition spd="med" advTm="179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F61D3BA-366F-900F-F36E-48612DC05828}"/>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D97C7E9-2E9D-7303-6F02-D7F8010BC622}"/>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7" name="Title 6">
            <a:extLst>
              <a:ext uri="{FF2B5EF4-FFF2-40B4-BE49-F238E27FC236}">
                <a16:creationId xmlns:a16="http://schemas.microsoft.com/office/drawing/2014/main" id="{50C4D7E6-9B22-2BE5-B804-D24B237FB323}"/>
              </a:ext>
            </a:extLst>
          </p:cNvPr>
          <p:cNvSpPr>
            <a:spLocks noGrp="1"/>
          </p:cNvSpPr>
          <p:nvPr>
            <p:ph type="ctrTitle"/>
          </p:nvPr>
        </p:nvSpPr>
        <p:spPr>
          <a:xfrm>
            <a:off x="702577" y="479146"/>
            <a:ext cx="8868737" cy="1200150"/>
          </a:xfrm>
        </p:spPr>
        <p:txBody>
          <a:bodyPr/>
          <a:lstStyle/>
          <a:p>
            <a:pPr algn="ctr"/>
            <a:r>
              <a:rPr lang="en-US" sz="3600" dirty="0">
                <a:solidFill>
                  <a:schemeClr val="accent1">
                    <a:lumMod val="20000"/>
                    <a:lumOff val="80000"/>
                  </a:schemeClr>
                </a:solidFill>
                <a:latin typeface="Times New Roman" panose="02020603050405020304" pitchFamily="18" charset="0"/>
                <a:cs typeface="Times New Roman" panose="02020603050405020304" pitchFamily="18" charset="0"/>
              </a:rPr>
              <a:t>    DATA SET INFORMATION</a:t>
            </a:r>
          </a:p>
        </p:txBody>
      </p:sp>
      <p:sp>
        <p:nvSpPr>
          <p:cNvPr id="2" name="Slide Number Placeholder 1">
            <a:extLst>
              <a:ext uri="{FF2B5EF4-FFF2-40B4-BE49-F238E27FC236}">
                <a16:creationId xmlns:a16="http://schemas.microsoft.com/office/drawing/2014/main" id="{8061EC7B-40E5-347F-0DF5-89FABEFDC8CB}"/>
              </a:ext>
            </a:extLst>
          </p:cNvPr>
          <p:cNvSpPr>
            <a:spLocks noGrp="1"/>
          </p:cNvSpPr>
          <p:nvPr>
            <p:ph type="sldNum" sz="quarter" idx="4294967295"/>
          </p:nvPr>
        </p:nvSpPr>
        <p:spPr>
          <a:xfrm>
            <a:off x="11785600" y="6315075"/>
            <a:ext cx="406400" cy="365125"/>
          </a:xfrm>
        </p:spPr>
        <p:txBody>
          <a:bodyPr/>
          <a:lstStyle/>
          <a:p>
            <a:fld id="{C263D6C4-4840-40CC-AC84-17E24B3B7BDE}" type="slidenum">
              <a:rPr lang="en-US" smtClean="0"/>
              <a:pPr/>
              <a:t>6</a:t>
            </a:fld>
            <a:endParaRPr lang="en-US" dirty="0"/>
          </a:p>
        </p:txBody>
      </p:sp>
      <p:sp>
        <p:nvSpPr>
          <p:cNvPr id="4" name="AutoShape 2">
            <a:extLst>
              <a:ext uri="{FF2B5EF4-FFF2-40B4-BE49-F238E27FC236}">
                <a16:creationId xmlns:a16="http://schemas.microsoft.com/office/drawing/2014/main" id="{343F1339-2BE5-621A-E203-D6E7028BA5AD}"/>
              </a:ext>
            </a:extLst>
          </p:cNvPr>
          <p:cNvSpPr>
            <a:spLocks noChangeAspect="1" noChangeArrowheads="1"/>
          </p:cNvSpPr>
          <p:nvPr/>
        </p:nvSpPr>
        <p:spPr bwMode="auto">
          <a:xfrm>
            <a:off x="2248677" y="2931366"/>
            <a:ext cx="4214327" cy="42143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20B35AA3-BE42-A116-BF39-8B03EC24574F}"/>
              </a:ext>
            </a:extLst>
          </p:cNvPr>
          <p:cNvPicPr>
            <a:picLocks noChangeAspect="1"/>
          </p:cNvPicPr>
          <p:nvPr/>
        </p:nvPicPr>
        <p:blipFill>
          <a:blip r:embed="rId5"/>
          <a:stretch>
            <a:fillRect/>
          </a:stretch>
        </p:blipFill>
        <p:spPr>
          <a:xfrm>
            <a:off x="200413" y="2245955"/>
            <a:ext cx="4669099" cy="2484665"/>
          </a:xfrm>
          <a:prstGeom prst="rect">
            <a:avLst/>
          </a:prstGeom>
        </p:spPr>
      </p:pic>
      <p:pic>
        <p:nvPicPr>
          <p:cNvPr id="8" name="Picture 7">
            <a:extLst>
              <a:ext uri="{FF2B5EF4-FFF2-40B4-BE49-F238E27FC236}">
                <a16:creationId xmlns:a16="http://schemas.microsoft.com/office/drawing/2014/main" id="{A7B3903D-E212-67B2-13CC-8FC4B8064588}"/>
              </a:ext>
            </a:extLst>
          </p:cNvPr>
          <p:cNvPicPr>
            <a:picLocks noChangeAspect="1"/>
          </p:cNvPicPr>
          <p:nvPr/>
        </p:nvPicPr>
        <p:blipFill>
          <a:blip r:embed="rId6"/>
          <a:stretch>
            <a:fillRect/>
          </a:stretch>
        </p:blipFill>
        <p:spPr>
          <a:xfrm>
            <a:off x="4954945" y="2235848"/>
            <a:ext cx="6972887" cy="4099637"/>
          </a:xfrm>
          <a:prstGeom prst="rect">
            <a:avLst/>
          </a:prstGeom>
        </p:spPr>
      </p:pic>
      <p:pic>
        <p:nvPicPr>
          <p:cNvPr id="9" name="Audio 8">
            <a:hlinkClick r:id="" action="ppaction://media"/>
            <a:extLst>
              <a:ext uri="{FF2B5EF4-FFF2-40B4-BE49-F238E27FC236}">
                <a16:creationId xmlns:a16="http://schemas.microsoft.com/office/drawing/2014/main" id="{7D69997A-67A1-6BE8-1431-E2EDD052DAC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92831367"/>
      </p:ext>
    </p:extLst>
  </p:cSld>
  <p:clrMapOvr>
    <a:masterClrMapping/>
  </p:clrMapOvr>
  <mc:AlternateContent xmlns:mc="http://schemas.openxmlformats.org/markup-compatibility/2006">
    <mc:Choice xmlns:p14="http://schemas.microsoft.com/office/powerpoint/2010/main" Requires="p14">
      <p:transition spd="med" p14:dur="700" advTm="17358">
        <p:fade/>
      </p:transition>
    </mc:Choice>
    <mc:Fallback>
      <p:transition spd="med" advTm="173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9D4C0D-AFED-1721-D67A-111194AB6549}"/>
              </a:ext>
            </a:extLst>
          </p:cNvPr>
          <p:cNvPicPr>
            <a:picLocks noChangeAspect="1"/>
          </p:cNvPicPr>
          <p:nvPr/>
        </p:nvPicPr>
        <p:blipFill>
          <a:blip r:embed="rId4">
            <a:alphaModFix amt="35000"/>
          </a:blip>
          <a:stretch>
            <a:fillRect/>
          </a:stretch>
        </p:blipFill>
        <p:spPr>
          <a:xfrm>
            <a:off x="0" y="9332"/>
            <a:ext cx="12170228" cy="6858000"/>
          </a:xfrm>
          <a:prstGeom prst="rect">
            <a:avLst/>
          </a:prstGeom>
        </p:spPr>
      </p:pic>
      <p:sp>
        <p:nvSpPr>
          <p:cNvPr id="2" name="Text Placeholder 1">
            <a:extLst>
              <a:ext uri="{FF2B5EF4-FFF2-40B4-BE49-F238E27FC236}">
                <a16:creationId xmlns:a16="http://schemas.microsoft.com/office/drawing/2014/main" id="{BDFF599F-899F-76B1-F273-89A8D0217F2C}"/>
              </a:ext>
            </a:extLst>
          </p:cNvPr>
          <p:cNvSpPr>
            <a:spLocks noGrp="1"/>
          </p:cNvSpPr>
          <p:nvPr>
            <p:ph type="body" idx="1"/>
          </p:nvPr>
        </p:nvSpPr>
        <p:spPr>
          <a:xfrm>
            <a:off x="718192" y="2361654"/>
            <a:ext cx="10275390" cy="3552542"/>
          </a:xfrm>
        </p:spPr>
        <p:txBody>
          <a:bodyPr>
            <a:noAutofit/>
          </a:bodyPr>
          <a:lstStyle/>
          <a:p>
            <a:pPr marL="342900" indent="-342900">
              <a:buFont typeface="Arial" panose="020B0604020202020204" pitchFamily="34" charset="0"/>
              <a:buChar char="•"/>
            </a:pPr>
            <a:r>
              <a:rPr lang="en-US" sz="2400" spc="0" dirty="0">
                <a:solidFill>
                  <a:schemeClr val="bg1"/>
                </a:solidFill>
                <a:latin typeface="Times New Roman" panose="02020603050405020304" pitchFamily="18" charset="0"/>
                <a:cs typeface="Times New Roman" panose="02020603050405020304" pitchFamily="18" charset="0"/>
              </a:rPr>
              <a:t>Identified 41 duplicated values, which will be addressed during preprocessing.</a:t>
            </a:r>
          </a:p>
          <a:p>
            <a:pPr marL="342900" indent="-342900">
              <a:buFont typeface="Arial" panose="020B0604020202020204" pitchFamily="34" charset="0"/>
              <a:buChar char="•"/>
            </a:pPr>
            <a:r>
              <a:rPr lang="en-US" sz="2400" spc="0" dirty="0">
                <a:solidFill>
                  <a:schemeClr val="bg1"/>
                </a:solidFill>
                <a:latin typeface="Times New Roman" panose="02020603050405020304" pitchFamily="18" charset="0"/>
                <a:cs typeface="Times New Roman" panose="02020603050405020304" pitchFamily="18" charset="0"/>
              </a:rPr>
              <a:t>A strong positive correlation exists between Exhaust Vacuum and Ambient Temperature with Energy Production.</a:t>
            </a:r>
          </a:p>
          <a:p>
            <a:pPr marL="342900" indent="-342900">
              <a:buFont typeface="Arial" panose="020B0604020202020204" pitchFamily="34" charset="0"/>
              <a:buChar char="•"/>
            </a:pPr>
            <a:r>
              <a:rPr lang="en-US" sz="2400" spc="0" dirty="0">
                <a:solidFill>
                  <a:schemeClr val="bg1"/>
                </a:solidFill>
                <a:latin typeface="Times New Roman" panose="02020603050405020304" pitchFamily="18" charset="0"/>
                <a:cs typeface="Times New Roman" panose="02020603050405020304" pitchFamily="18" charset="0"/>
              </a:rPr>
              <a:t>The high correlation (0.8) between Temperature and Exhaust Vacuum indicates potential multicollinearity, which may impact model accuracy.</a:t>
            </a:r>
          </a:p>
          <a:p>
            <a:pPr marL="342900" indent="-342900">
              <a:buFont typeface="Arial" panose="020B0604020202020204" pitchFamily="34" charset="0"/>
              <a:buChar char="•"/>
            </a:pPr>
            <a:r>
              <a:rPr lang="en-US" sz="2400" spc="0" dirty="0">
                <a:solidFill>
                  <a:schemeClr val="bg1"/>
                </a:solidFill>
                <a:latin typeface="Times New Roman" panose="02020603050405020304" pitchFamily="18" charset="0"/>
                <a:cs typeface="Times New Roman" panose="02020603050405020304" pitchFamily="18" charset="0"/>
              </a:rPr>
              <a:t>Observed outliers in Ambient Pressure and Relative Humidity, which will need further investigation.</a:t>
            </a:r>
          </a:p>
        </p:txBody>
      </p:sp>
      <p:sp>
        <p:nvSpPr>
          <p:cNvPr id="3" name="Slide Number Placeholder 2">
            <a:extLst>
              <a:ext uri="{FF2B5EF4-FFF2-40B4-BE49-F238E27FC236}">
                <a16:creationId xmlns:a16="http://schemas.microsoft.com/office/drawing/2014/main" id="{8FB938BE-3193-9D57-9284-6ABC33953956}"/>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Title 3">
            <a:extLst>
              <a:ext uri="{FF2B5EF4-FFF2-40B4-BE49-F238E27FC236}">
                <a16:creationId xmlns:a16="http://schemas.microsoft.com/office/drawing/2014/main" id="{6BB79BC7-0D20-CEC2-2212-31851CCC63D1}"/>
              </a:ext>
            </a:extLst>
          </p:cNvPr>
          <p:cNvSpPr>
            <a:spLocks noGrp="1"/>
          </p:cNvSpPr>
          <p:nvPr>
            <p:ph type="title"/>
          </p:nvPr>
        </p:nvSpPr>
        <p:spPr>
          <a:xfrm>
            <a:off x="718192" y="815612"/>
            <a:ext cx="10534008" cy="859055"/>
          </a:xfrm>
        </p:spPr>
        <p:txBody>
          <a:bodyPr>
            <a:normAutofit/>
          </a:bodyPr>
          <a:lstStyle/>
          <a:p>
            <a:pPr algn="ctr"/>
            <a:r>
              <a:rPr lang="en-US" sz="3600" dirty="0">
                <a:solidFill>
                  <a:schemeClr val="accent1">
                    <a:lumMod val="20000"/>
                    <a:lumOff val="80000"/>
                  </a:schemeClr>
                </a:solidFill>
                <a:latin typeface="Times New Roman" panose="02020603050405020304" pitchFamily="18" charset="0"/>
                <a:cs typeface="Times New Roman" panose="02020603050405020304" pitchFamily="18" charset="0"/>
              </a:rPr>
              <a:t>EXPLORATORY DATA ANALYSIS:</a:t>
            </a:r>
          </a:p>
        </p:txBody>
      </p:sp>
      <p:pic>
        <p:nvPicPr>
          <p:cNvPr id="6" name="Audio 5">
            <a:hlinkClick r:id="" action="ppaction://media"/>
            <a:extLst>
              <a:ext uri="{FF2B5EF4-FFF2-40B4-BE49-F238E27FC236}">
                <a16:creationId xmlns:a16="http://schemas.microsoft.com/office/drawing/2014/main" id="{07589B84-332B-1BB5-DE42-6B1E3394A99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25750988"/>
      </p:ext>
    </p:extLst>
  </p:cSld>
  <p:clrMapOvr>
    <a:masterClrMapping/>
  </p:clrMapOvr>
  <mc:AlternateContent xmlns:mc="http://schemas.openxmlformats.org/markup-compatibility/2006">
    <mc:Choice xmlns:p14="http://schemas.microsoft.com/office/powerpoint/2010/main" Requires="p14">
      <p:transition spd="slow" p14:dur="2000" advTm="36192"/>
    </mc:Choice>
    <mc:Fallback>
      <p:transition spd="slow" advTm="36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210542-219A-4AA4-4F5A-3A5D03B12B1B}"/>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2" name="Text Placeholder 1">
            <a:extLst>
              <a:ext uri="{FF2B5EF4-FFF2-40B4-BE49-F238E27FC236}">
                <a16:creationId xmlns:a16="http://schemas.microsoft.com/office/drawing/2014/main" id="{57A6B8E1-9C5D-FB5D-5633-826CF6A00F7A}"/>
              </a:ext>
            </a:extLst>
          </p:cNvPr>
          <p:cNvSpPr>
            <a:spLocks noGrp="1"/>
          </p:cNvSpPr>
          <p:nvPr>
            <p:ph type="body" idx="1"/>
          </p:nvPr>
        </p:nvSpPr>
        <p:spPr>
          <a:xfrm>
            <a:off x="261656" y="1048245"/>
            <a:ext cx="5756590" cy="4204890"/>
          </a:xfrm>
        </p:spPr>
        <p:txBody>
          <a:bodyPr>
            <a:noAutofit/>
          </a:bodyPr>
          <a:lstStyle/>
          <a:p>
            <a:pPr marL="342900" indent="-342900">
              <a:buFont typeface="Arial" panose="020B0604020202020204" pitchFamily="34" charset="0"/>
              <a:buChar char="•"/>
            </a:pPr>
            <a:r>
              <a:rPr lang="en-US" sz="2400" spc="0" dirty="0">
                <a:solidFill>
                  <a:schemeClr val="bg1"/>
                </a:solidFill>
                <a:latin typeface="Times New Roman" panose="02020603050405020304" pitchFamily="18" charset="0"/>
                <a:cs typeface="Times New Roman" panose="02020603050405020304" pitchFamily="18" charset="0"/>
              </a:rPr>
              <a:t>Dropped 41 duplicated values, accounting for only 0.43% of the dataset, ensuring a clean dataset for analysis.</a:t>
            </a:r>
          </a:p>
          <a:p>
            <a:pPr marL="342900" indent="-342900">
              <a:buFont typeface="Arial" panose="020B0604020202020204" pitchFamily="34" charset="0"/>
              <a:buChar char="•"/>
            </a:pPr>
            <a:r>
              <a:rPr lang="en-US" sz="2400" spc="0" dirty="0">
                <a:solidFill>
                  <a:schemeClr val="bg1"/>
                </a:solidFill>
                <a:latin typeface="Times New Roman" panose="02020603050405020304" pitchFamily="18" charset="0"/>
                <a:cs typeface="Times New Roman" panose="02020603050405020304" pitchFamily="18" charset="0"/>
              </a:rPr>
              <a:t>Standardized the feature values to make them scale-free, facilitating better model performance and convergence.</a:t>
            </a:r>
          </a:p>
          <a:p>
            <a:pPr marL="342900" indent="-342900">
              <a:buFont typeface="Arial" panose="020B0604020202020204" pitchFamily="34" charset="0"/>
              <a:buChar char="•"/>
            </a:pPr>
            <a:r>
              <a:rPr lang="en-US" sz="2400" spc="0" dirty="0">
                <a:solidFill>
                  <a:schemeClr val="bg1"/>
                </a:solidFill>
                <a:latin typeface="Times New Roman" panose="02020603050405020304" pitchFamily="18" charset="0"/>
                <a:cs typeface="Times New Roman" panose="02020603050405020304" pitchFamily="18" charset="0"/>
              </a:rPr>
              <a:t>Identified and dropped outliers using a standardized threshold, as they constituted just 1.43% of the data. This helps maintain the integrity of the model without losing significant information</a:t>
            </a:r>
            <a:r>
              <a:rPr lang="en-US" sz="2000" spc="0" dirty="0">
                <a:solidFill>
                  <a:schemeClr val="bg1"/>
                </a:solidFill>
                <a:latin typeface="Times New Roman" panose="02020603050405020304" pitchFamily="18" charset="0"/>
                <a:cs typeface="Times New Roman" panose="02020603050405020304" pitchFamily="18" charset="0"/>
              </a:rPr>
              <a:t>.</a:t>
            </a:r>
          </a:p>
        </p:txBody>
      </p:sp>
      <p:sp>
        <p:nvSpPr>
          <p:cNvPr id="3" name="Slide Number Placeholder 2">
            <a:extLst>
              <a:ext uri="{FF2B5EF4-FFF2-40B4-BE49-F238E27FC236}">
                <a16:creationId xmlns:a16="http://schemas.microsoft.com/office/drawing/2014/main" id="{3A8A5CC8-538D-F46A-370D-26F083B23EBF}"/>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itle 3">
            <a:extLst>
              <a:ext uri="{FF2B5EF4-FFF2-40B4-BE49-F238E27FC236}">
                <a16:creationId xmlns:a16="http://schemas.microsoft.com/office/drawing/2014/main" id="{CC9FDF9C-18E8-CD36-AB1F-B6464DE61778}"/>
              </a:ext>
            </a:extLst>
          </p:cNvPr>
          <p:cNvSpPr>
            <a:spLocks noGrp="1"/>
          </p:cNvSpPr>
          <p:nvPr>
            <p:ph type="title"/>
          </p:nvPr>
        </p:nvSpPr>
        <p:spPr>
          <a:xfrm>
            <a:off x="392283" y="0"/>
            <a:ext cx="10785272" cy="859055"/>
          </a:xfrm>
        </p:spPr>
        <p:txBody>
          <a:bodyPr>
            <a:noAutofit/>
          </a:bodyPr>
          <a:lstStyle/>
          <a:p>
            <a:pPr algn="ctr"/>
            <a:r>
              <a:rPr lang="en-US" sz="3600" dirty="0">
                <a:solidFill>
                  <a:schemeClr val="accent1">
                    <a:lumMod val="20000"/>
                    <a:lumOff val="80000"/>
                  </a:schemeClr>
                </a:solidFill>
                <a:latin typeface="Times New Roman" panose="02020603050405020304" pitchFamily="18" charset="0"/>
                <a:cs typeface="Times New Roman" panose="02020603050405020304" pitchFamily="18" charset="0"/>
              </a:rPr>
              <a:t>DATA PREPROCESSING</a:t>
            </a:r>
          </a:p>
        </p:txBody>
      </p:sp>
      <p:pic>
        <p:nvPicPr>
          <p:cNvPr id="5" name="Picture 4">
            <a:extLst>
              <a:ext uri="{FF2B5EF4-FFF2-40B4-BE49-F238E27FC236}">
                <a16:creationId xmlns:a16="http://schemas.microsoft.com/office/drawing/2014/main" id="{C367CFAA-2904-E431-28F1-5AA282F393DD}"/>
              </a:ext>
            </a:extLst>
          </p:cNvPr>
          <p:cNvPicPr>
            <a:picLocks noChangeAspect="1"/>
          </p:cNvPicPr>
          <p:nvPr/>
        </p:nvPicPr>
        <p:blipFill>
          <a:blip r:embed="rId5"/>
          <a:stretch>
            <a:fillRect/>
          </a:stretch>
        </p:blipFill>
        <p:spPr>
          <a:xfrm>
            <a:off x="7068751" y="872732"/>
            <a:ext cx="4212701" cy="5541744"/>
          </a:xfrm>
          <a:prstGeom prst="rect">
            <a:avLst/>
          </a:prstGeom>
        </p:spPr>
      </p:pic>
      <p:pic>
        <p:nvPicPr>
          <p:cNvPr id="7" name="Audio 6">
            <a:hlinkClick r:id="" action="ppaction://media"/>
            <a:extLst>
              <a:ext uri="{FF2B5EF4-FFF2-40B4-BE49-F238E27FC236}">
                <a16:creationId xmlns:a16="http://schemas.microsoft.com/office/drawing/2014/main" id="{AD2535C2-83CD-1BA6-69D4-99F1BB12F2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02955832"/>
      </p:ext>
    </p:extLst>
  </p:cSld>
  <p:clrMapOvr>
    <a:masterClrMapping/>
  </p:clrMapOvr>
  <mc:AlternateContent xmlns:mc="http://schemas.openxmlformats.org/markup-compatibility/2006">
    <mc:Choice xmlns:p14="http://schemas.microsoft.com/office/powerpoint/2010/main" Requires="p14">
      <p:transition spd="slow" p14:dur="2000" advTm="46221"/>
    </mc:Choice>
    <mc:Fallback>
      <p:transition spd="slow" advTm="46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F6BF3E-14C0-0688-5500-997D306B85EB}"/>
              </a:ext>
            </a:extLst>
          </p:cNvPr>
          <p:cNvPicPr>
            <a:picLocks noChangeAspect="1"/>
          </p:cNvPicPr>
          <p:nvPr/>
        </p:nvPicPr>
        <p:blipFill>
          <a:blip r:embed="rId4">
            <a:alphaModFix amt="35000"/>
          </a:blip>
          <a:stretch>
            <a:fillRect/>
          </a:stretch>
        </p:blipFill>
        <p:spPr>
          <a:xfrm>
            <a:off x="0" y="1"/>
            <a:ext cx="12170228" cy="6858000"/>
          </a:xfrm>
          <a:prstGeom prst="rect">
            <a:avLst/>
          </a:prstGeom>
        </p:spPr>
      </p:pic>
      <p:sp>
        <p:nvSpPr>
          <p:cNvPr id="7" name="Title 6">
            <a:extLst>
              <a:ext uri="{FF2B5EF4-FFF2-40B4-BE49-F238E27FC236}">
                <a16:creationId xmlns:a16="http://schemas.microsoft.com/office/drawing/2014/main" id="{D085BA37-D021-D467-A81B-6F2554CAFCC7}"/>
              </a:ext>
            </a:extLst>
          </p:cNvPr>
          <p:cNvSpPr>
            <a:spLocks noGrp="1"/>
          </p:cNvSpPr>
          <p:nvPr>
            <p:ph type="title"/>
          </p:nvPr>
        </p:nvSpPr>
        <p:spPr>
          <a:xfrm>
            <a:off x="444500" y="542925"/>
            <a:ext cx="10918824" cy="590931"/>
          </a:xfrm>
        </p:spPr>
        <p:txBody>
          <a:bodyPr/>
          <a:lstStyle/>
          <a:p>
            <a:pPr algn="ctr"/>
            <a:r>
              <a:rPr lang="en-US" sz="3600" dirty="0">
                <a:solidFill>
                  <a:schemeClr val="accent1">
                    <a:lumMod val="20000"/>
                    <a:lumOff val="80000"/>
                  </a:schemeClr>
                </a:solidFill>
                <a:latin typeface="Times New Roman" panose="02020603050405020304" pitchFamily="18" charset="0"/>
                <a:cs typeface="Times New Roman" panose="02020603050405020304" pitchFamily="18" charset="0"/>
              </a:rPr>
              <a:t>VISUALIZATIONS</a:t>
            </a:r>
            <a:endParaRPr lang="en-IN" sz="36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9" name="Text Placeholder 8">
            <a:extLst>
              <a:ext uri="{FF2B5EF4-FFF2-40B4-BE49-F238E27FC236}">
                <a16:creationId xmlns:a16="http://schemas.microsoft.com/office/drawing/2014/main" id="{42F928B0-7394-AB9F-4980-7E8AD03C0385}"/>
              </a:ext>
            </a:extLst>
          </p:cNvPr>
          <p:cNvSpPr>
            <a:spLocks noGrp="1"/>
          </p:cNvSpPr>
          <p:nvPr>
            <p:ph type="body" sz="half" idx="2"/>
          </p:nvPr>
        </p:nvSpPr>
        <p:spPr>
          <a:xfrm>
            <a:off x="0" y="1080755"/>
            <a:ext cx="11763375" cy="4579079"/>
          </a:xfrm>
        </p:spPr>
        <p:txBody>
          <a:bodyPr/>
          <a:lstStyle/>
          <a:p>
            <a:r>
              <a:rPr lang="en-US" dirty="0"/>
              <a:t>                  </a:t>
            </a:r>
          </a:p>
          <a:p>
            <a:r>
              <a:rPr lang="en-US" dirty="0"/>
              <a:t>                            HISTOGRAM                                                                                      BOXPLOT       </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BEFORE                                                       AFTER</a:t>
            </a:r>
            <a:endParaRPr lang="en-IN" dirty="0"/>
          </a:p>
        </p:txBody>
      </p:sp>
      <p:pic>
        <p:nvPicPr>
          <p:cNvPr id="3" name="Picture 2">
            <a:extLst>
              <a:ext uri="{FF2B5EF4-FFF2-40B4-BE49-F238E27FC236}">
                <a16:creationId xmlns:a16="http://schemas.microsoft.com/office/drawing/2014/main" id="{FB84E0A4-405D-B0BD-EAEF-A219571172AD}"/>
              </a:ext>
            </a:extLst>
          </p:cNvPr>
          <p:cNvPicPr>
            <a:picLocks noChangeAspect="1"/>
          </p:cNvPicPr>
          <p:nvPr/>
        </p:nvPicPr>
        <p:blipFill>
          <a:blip r:embed="rId5"/>
          <a:stretch>
            <a:fillRect/>
          </a:stretch>
        </p:blipFill>
        <p:spPr>
          <a:xfrm>
            <a:off x="1621148" y="3162650"/>
            <a:ext cx="8949704" cy="536895"/>
          </a:xfrm>
          <a:prstGeom prst="rect">
            <a:avLst/>
          </a:prstGeom>
        </p:spPr>
      </p:pic>
      <p:pic>
        <p:nvPicPr>
          <p:cNvPr id="4" name="Picture 3">
            <a:extLst>
              <a:ext uri="{FF2B5EF4-FFF2-40B4-BE49-F238E27FC236}">
                <a16:creationId xmlns:a16="http://schemas.microsoft.com/office/drawing/2014/main" id="{86EAD13F-F87E-E946-0748-31FFE1CB17A0}"/>
              </a:ext>
            </a:extLst>
          </p:cNvPr>
          <p:cNvPicPr>
            <a:picLocks noChangeAspect="1"/>
          </p:cNvPicPr>
          <p:nvPr/>
        </p:nvPicPr>
        <p:blipFill>
          <a:blip r:embed="rId6"/>
          <a:stretch>
            <a:fillRect/>
          </a:stretch>
        </p:blipFill>
        <p:spPr>
          <a:xfrm>
            <a:off x="219189" y="1931438"/>
            <a:ext cx="4119545" cy="3222218"/>
          </a:xfrm>
          <a:prstGeom prst="rect">
            <a:avLst/>
          </a:prstGeom>
        </p:spPr>
      </p:pic>
      <p:pic>
        <p:nvPicPr>
          <p:cNvPr id="5" name="Picture 4">
            <a:extLst>
              <a:ext uri="{FF2B5EF4-FFF2-40B4-BE49-F238E27FC236}">
                <a16:creationId xmlns:a16="http://schemas.microsoft.com/office/drawing/2014/main" id="{9181357E-16B3-7CB7-3466-7266D8CD0570}"/>
              </a:ext>
            </a:extLst>
          </p:cNvPr>
          <p:cNvPicPr>
            <a:picLocks noChangeAspect="1"/>
          </p:cNvPicPr>
          <p:nvPr/>
        </p:nvPicPr>
        <p:blipFill>
          <a:blip r:embed="rId7"/>
          <a:stretch>
            <a:fillRect/>
          </a:stretch>
        </p:blipFill>
        <p:spPr>
          <a:xfrm>
            <a:off x="4514106" y="1931437"/>
            <a:ext cx="3762147" cy="3228392"/>
          </a:xfrm>
          <a:prstGeom prst="rect">
            <a:avLst/>
          </a:prstGeom>
        </p:spPr>
      </p:pic>
      <p:pic>
        <p:nvPicPr>
          <p:cNvPr id="6" name="Picture 5">
            <a:extLst>
              <a:ext uri="{FF2B5EF4-FFF2-40B4-BE49-F238E27FC236}">
                <a16:creationId xmlns:a16="http://schemas.microsoft.com/office/drawing/2014/main" id="{476DAFEF-E9E3-F35A-28EA-2F6BCE5CEF2E}"/>
              </a:ext>
            </a:extLst>
          </p:cNvPr>
          <p:cNvPicPr>
            <a:picLocks noChangeAspect="1"/>
          </p:cNvPicPr>
          <p:nvPr/>
        </p:nvPicPr>
        <p:blipFill>
          <a:blip r:embed="rId8"/>
          <a:stretch>
            <a:fillRect/>
          </a:stretch>
        </p:blipFill>
        <p:spPr>
          <a:xfrm>
            <a:off x="8304245" y="1922105"/>
            <a:ext cx="3623632" cy="3237723"/>
          </a:xfrm>
          <a:prstGeom prst="rect">
            <a:avLst/>
          </a:prstGeom>
        </p:spPr>
      </p:pic>
      <p:pic>
        <p:nvPicPr>
          <p:cNvPr id="8" name="Audio 7">
            <a:hlinkClick r:id="" action="ppaction://media"/>
            <a:extLst>
              <a:ext uri="{FF2B5EF4-FFF2-40B4-BE49-F238E27FC236}">
                <a16:creationId xmlns:a16="http://schemas.microsoft.com/office/drawing/2014/main" id="{7E587243-75A4-98DE-92AD-6B2D1202FA0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64851274"/>
      </p:ext>
    </p:extLst>
  </p:cSld>
  <p:clrMapOvr>
    <a:masterClrMapping/>
  </p:clrMapOvr>
  <mc:AlternateContent xmlns:mc="http://schemas.openxmlformats.org/markup-compatibility/2006">
    <mc:Choice xmlns:p14="http://schemas.microsoft.com/office/powerpoint/2010/main" Requires="p14">
      <p:transition spd="med" p14:dur="700" advTm="19422">
        <p:fade/>
      </p:transition>
    </mc:Choice>
    <mc:Fallback>
      <p:transition spd="med" advTm="194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3105</TotalTime>
  <Words>1305</Words>
  <Application>Microsoft Office PowerPoint</Application>
  <PresentationFormat>Widescreen</PresentationFormat>
  <Paragraphs>122</Paragraphs>
  <Slides>19</Slides>
  <Notes>0</Notes>
  <HiddenSlides>0</HiddenSlides>
  <MMClips>19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 Black</vt:lpstr>
      <vt:lpstr>Calibri</vt:lpstr>
      <vt:lpstr>Rockwell Extra Bold</vt:lpstr>
      <vt:lpstr>Stencil</vt:lpstr>
      <vt:lpstr>Times New Roman</vt:lpstr>
      <vt:lpstr>Trade Gothic LT Pro</vt:lpstr>
      <vt:lpstr>Trebuchet MS</vt:lpstr>
      <vt:lpstr>Office Theme</vt:lpstr>
      <vt:lpstr>PowerPoint Presentation</vt:lpstr>
      <vt:lpstr>OUTLINE</vt:lpstr>
      <vt:lpstr>INTRODUCTION </vt:lpstr>
      <vt:lpstr>OBJECTIVES</vt:lpstr>
      <vt:lpstr>    DATA SET INFORMATION</vt:lpstr>
      <vt:lpstr>    DATA SET INFORMATION</vt:lpstr>
      <vt:lpstr>EXPLORATORY DATA ANALYSIS:</vt:lpstr>
      <vt:lpstr>DATA PREPROCESSING</vt:lpstr>
      <vt:lpstr>VISUALIZATIONS</vt:lpstr>
      <vt:lpstr>COLLINEARITY BETWEEN INPUT AND OUTPUT VARIABLE</vt:lpstr>
      <vt:lpstr>TRAIN &amp; TEST SPLIT </vt:lpstr>
      <vt:lpstr>APPLYING ML ALGORITHMS </vt:lpstr>
      <vt:lpstr>  </vt:lpstr>
      <vt:lpstr>5. K- Nearest Neighbour Regression:  KNN is one of the most basic yet essential classification algorithms in machine learning. It belongs to the supervised learning domain and finds intense application in pattern recognition, data mining, and intrusion detection. It is widely disposable in real-life scenarios since it is non-parametric, meaning it does not make any underlying assumptions about the distribution of data (as opposed to other algorithms such as GMM, which assume a Gaussian distribution of the given data). We are given some prior data (also called training data), which classifies coordinates into groups identified by an attribute.  6. Random Forest Algorithm:  Random Forest algorithm is a powerful tree learning technique in Machine Learning. It works by creating a number of Decision Trees during the training phase. Each tree is constructed using a random subset of the data set to measure a random subset of features in each partition. This randomness introduces variability among individual trees, reducing the risk of overfitting and improving overall prediction performance.   </vt:lpstr>
      <vt:lpstr>MODEL EVALUATION </vt:lpstr>
      <vt:lpstr>BEST MODEL SELECTION:  RANDOM FOREST ALGORITHM</vt:lpstr>
      <vt:lpstr>OUTPUT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shubham singh</dc:creator>
  <cp:lastModifiedBy>Soumya Naik</cp:lastModifiedBy>
  <cp:revision>22</cp:revision>
  <dcterms:created xsi:type="dcterms:W3CDTF">2023-08-20T16:53:14Z</dcterms:created>
  <dcterms:modified xsi:type="dcterms:W3CDTF">2024-11-03T17:59:25Z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